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355" r:id="rId1"/>
    <p:sldMasterId id="2147484367" r:id="rId2"/>
  </p:sldMasterIdLst>
  <p:notesMasterIdLst>
    <p:notesMasterId r:id="rId23"/>
  </p:notesMasterIdLst>
  <p:sldIdLst>
    <p:sldId id="276" r:id="rId3"/>
    <p:sldId id="295" r:id="rId4"/>
    <p:sldId id="287" r:id="rId5"/>
    <p:sldId id="256" r:id="rId6"/>
    <p:sldId id="292" r:id="rId7"/>
    <p:sldId id="302" r:id="rId8"/>
    <p:sldId id="289" r:id="rId9"/>
    <p:sldId id="296" r:id="rId10"/>
    <p:sldId id="297" r:id="rId11"/>
    <p:sldId id="298" r:id="rId12"/>
    <p:sldId id="299" r:id="rId13"/>
    <p:sldId id="300" r:id="rId14"/>
    <p:sldId id="260" r:id="rId15"/>
    <p:sldId id="301" r:id="rId16"/>
    <p:sldId id="261" r:id="rId17"/>
    <p:sldId id="290" r:id="rId18"/>
    <p:sldId id="303" r:id="rId19"/>
    <p:sldId id="304" r:id="rId20"/>
    <p:sldId id="293" r:id="rId21"/>
    <p:sldId id="305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6BC75AB9-00F2-453C-AB8F-3BABFE51F51E}">
          <p14:sldIdLst>
            <p14:sldId id="276"/>
            <p14:sldId id="295"/>
          </p14:sldIdLst>
        </p14:section>
        <p14:section name="제목 없는 구역" id="{20B9C4EA-706C-47EA-AB60-14819A010FC7}">
          <p14:sldIdLst>
            <p14:sldId id="287"/>
            <p14:sldId id="256"/>
          </p14:sldIdLst>
        </p14:section>
        <p14:section name="제목 없는 구역" id="{0F2B83AE-585D-47FE-A0A7-B7FB348E3105}">
          <p14:sldIdLst>
            <p14:sldId id="292"/>
            <p14:sldId id="302"/>
            <p14:sldId id="289"/>
            <p14:sldId id="296"/>
            <p14:sldId id="297"/>
            <p14:sldId id="298"/>
            <p14:sldId id="299"/>
            <p14:sldId id="300"/>
            <p14:sldId id="260"/>
            <p14:sldId id="301"/>
            <p14:sldId id="261"/>
            <p14:sldId id="290"/>
            <p14:sldId id="303"/>
            <p14:sldId id="304"/>
            <p14:sldId id="293"/>
            <p14:sldId id="30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5D4A41"/>
    <a:srgbClr val="3D2D24"/>
    <a:srgbClr val="6B931A"/>
    <a:srgbClr val="90C226"/>
    <a:srgbClr val="373545"/>
    <a:srgbClr val="FF3300"/>
    <a:srgbClr val="3399FF"/>
    <a:srgbClr val="FFFF00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5388" autoAdjust="0"/>
  </p:normalViewPr>
  <p:slideViewPr>
    <p:cSldViewPr snapToGrid="0">
      <p:cViewPr varScale="1">
        <p:scale>
          <a:sx n="82" d="100"/>
          <a:sy n="82" d="100"/>
        </p:scale>
        <p:origin x="126" y="5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EE7BC6-22A6-43BA-BB08-7BA118DD60CC}" type="datetimeFigureOut">
              <a:rPr lang="ko-KR" altLang="en-US" smtClean="0"/>
              <a:t>2025-08-03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76890E-5849-4CE6-B9B8-3B84A1352E3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989626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76890E-5849-4CE6-B9B8-3B84A1352E34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003612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76890E-5849-4CE6-B9B8-3B84A1352E34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90479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76890E-5849-4CE6-B9B8-3B84A1352E34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750255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76890E-5849-4CE6-B9B8-3B84A1352E34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814448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76890E-5849-4CE6-B9B8-3B84A1352E34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451070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639263-07A7-C2FF-7695-5DDDD7C4C8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410AA93F-12BF-B307-F6B0-7590A818D8F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95294D88-D36B-C16C-A049-0636ABFAF4A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447E187E-4AE9-CA1B-01F3-371F3F42A6A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76890E-5849-4CE6-B9B8-3B84A1352E34}" type="slidenum">
              <a:rPr lang="ko-KR" altLang="en-US" smtClean="0"/>
              <a:t>17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613155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A5A325-15E2-EB13-610E-CD6068CA23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75F904C0-B30B-98B6-E41C-5C6C88A80D4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4CE368D5-D2E6-E4E7-7E85-E102147831B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7E7C9799-9BB0-AD2D-E518-00905BB980F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76890E-5849-4CE6-B9B8-3B84A1352E34}" type="slidenum">
              <a:rPr lang="ko-KR" altLang="en-US" smtClean="0"/>
              <a:t>18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209087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2BF1F1-1B26-0AD9-30B3-A380E98D6D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>
            <a:extLst>
              <a:ext uri="{FF2B5EF4-FFF2-40B4-BE49-F238E27FC236}">
                <a16:creationId xmlns:a16="http://schemas.microsoft.com/office/drawing/2014/main" id="{9A0E6A0D-AAEC-B197-F09D-F74D063CE82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슬라이드 노트 개체 틀 2">
            <a:extLst>
              <a:ext uri="{FF2B5EF4-FFF2-40B4-BE49-F238E27FC236}">
                <a16:creationId xmlns:a16="http://schemas.microsoft.com/office/drawing/2014/main" id="{57B1FAA0-F656-B703-160E-1D463D8A748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33E9A2A-9E71-476F-CD41-6DD7629AE77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76890E-5849-4CE6-B9B8-3B84A1352E34}" type="slidenum">
              <a:rPr lang="ko-KR" altLang="en-US" smtClean="0"/>
              <a:t>20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4783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6FFBB1-AA93-F868-04FE-6AA73BBE9A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8243E12-E271-5054-B3E6-E90D1B0554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4FF8D43-88DE-DD7E-DECF-6FC8C626D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7D4BDA-2F2F-4E39-943E-A9265E40080B}" type="datetime1">
              <a:rPr lang="ko-KR" altLang="en-US" smtClean="0"/>
              <a:t>2025-08-03</a:t>
            </a:fld>
            <a:endParaRPr 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8995239-2733-9598-D72A-AA9C03C5A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E4C4C68-C9FA-9FBA-DAE5-2DE417DBC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751821"/>
      </p:ext>
    </p:extLst>
  </p:cSld>
  <p:clrMapOvr>
    <a:masterClrMapping/>
  </p:clrMapOvr>
  <p:transition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0C64210-6E55-5189-F959-D9BA7E0FC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33EF52FA-F980-D20F-21CF-3AD0BB0939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7C8E1F4-E36B-3EAC-F163-F394B876A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7FC081-D5D2-4A86-9E0D-955C2C2393B1}" type="datetime1">
              <a:rPr lang="ko-KR" altLang="en-US" smtClean="0"/>
              <a:t>2025-08-03</a:t>
            </a:fld>
            <a:endParaRPr 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BA22F52-F456-7FEC-5D31-FA394BEBD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0C852A5-D5ED-7198-2B06-A048F4FBE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0872799"/>
      </p:ext>
    </p:extLst>
  </p:cSld>
  <p:clrMapOvr>
    <a:masterClrMapping/>
  </p:clrMapOvr>
  <p:transition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43C53DA6-D549-E6AB-1A62-8F3D5122FB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7C2CA279-5C82-F8B8-B0A5-8397A52CFC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33C1DA6-6C1F-0EBB-324C-446C539AF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16436-2096-4E5C-9B5F-441BD593C70C}" type="datetime1">
              <a:rPr lang="ko-KR" altLang="en-US" smtClean="0"/>
              <a:t>2025-08-03</a:t>
            </a:fld>
            <a:endParaRPr 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982C445-676C-AA46-B3AF-1B01041C7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22EE44D-D08D-CFCA-E053-622F0E338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646432"/>
      </p:ext>
    </p:extLst>
  </p:cSld>
  <p:clrMapOvr>
    <a:masterClrMapping/>
  </p:clrMapOvr>
  <p:transition>
    <p:pull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6FFBB1-AA93-F868-04FE-6AA73BBE9A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8243E12-E271-5054-B3E6-E90D1B0554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4FF8D43-88DE-DD7E-DECF-6FC8C626D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3469E-4589-431E-800B-BDAC2899FCC4}" type="datetime1">
              <a:rPr lang="ko-KR" altLang="en-US" smtClean="0"/>
              <a:t>2025-08-03</a:t>
            </a:fld>
            <a:endParaRPr 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8995239-2733-9598-D72A-AA9C03C5A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E4C4C68-C9FA-9FBA-DAE5-2DE417DBCE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5344471"/>
      </p:ext>
    </p:extLst>
  </p:cSld>
  <p:clrMapOvr>
    <a:masterClrMapping/>
  </p:clrMapOvr>
  <p:transition>
    <p:pull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753327E-C7A0-A408-707F-DC39991E2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96B26A5-6C6B-43A1-0B47-2AF6EF51E6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5F312C0-0103-7940-2E2E-3FBBA3D98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953FC-3B7E-4DDF-B7E3-39EA4551BB3B}" type="datetime1">
              <a:rPr lang="ko-KR" altLang="en-US" smtClean="0"/>
              <a:t>2025-08-03</a:t>
            </a:fld>
            <a:endParaRPr 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982F718-4E39-0F19-D865-9E6F5A8CE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0DEA564-DEEA-EDC5-DA8F-87726B1DA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508505"/>
      </p:ext>
    </p:extLst>
  </p:cSld>
  <p:clrMapOvr>
    <a:masterClrMapping/>
  </p:clrMapOvr>
  <p:transition>
    <p:pull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90CB099-904C-7F51-51C9-B7787B319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2F9BC6C-C7D3-6A6F-8758-9EB245DC87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59E5D2-284D-CCA6-E869-6D9ADE307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22118E-D4D2-412A-890E-C5108C1A193B}" type="datetime1">
              <a:rPr lang="ko-KR" altLang="en-US" smtClean="0"/>
              <a:t>2025-08-03</a:t>
            </a:fld>
            <a:endParaRPr 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5954332-BD65-F211-9066-CFB3BB57B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DDDAC1E-428E-5C65-C690-D4C7A3B5C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1003153"/>
      </p:ext>
    </p:extLst>
  </p:cSld>
  <p:clrMapOvr>
    <a:masterClrMapping/>
  </p:clrMapOvr>
  <p:transition>
    <p:pull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97A4F3B-1CB2-11A2-3E46-792F859BF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8E7B0A8-4C93-080A-F2A8-75498FD763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417C1582-CD55-6072-B5B2-7022F11AC5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53F6FAB-A2DF-5971-D5E2-9225C07E22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83AD2-49F6-4F06-8C67-1AA9C3AD67C9}" type="datetime1">
              <a:rPr lang="ko-KR" altLang="en-US" smtClean="0"/>
              <a:t>2025-08-03</a:t>
            </a:fld>
            <a:endParaRPr lang="en-US" dirty="0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77509000-A3CF-6584-5884-537391D45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C7005429-2C33-DD16-61B3-973180E8A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4199338"/>
      </p:ext>
    </p:extLst>
  </p:cSld>
  <p:clrMapOvr>
    <a:masterClrMapping/>
  </p:clrMapOvr>
  <p:transition>
    <p:pull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70ED781-3864-94FC-4B84-7158B4161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25533CC-DD5D-DD87-3AF0-E331D6C2C8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87B68033-681E-145B-C691-7379B47CED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6AB99E32-5D22-4237-2BF1-A99CAC6773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2418FA5-08FC-32A5-61FE-C79E2466AD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C77BE11-73F8-A441-938C-B39179680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D9002-5589-4487-A712-0E3DBCF4790A}" type="datetime1">
              <a:rPr lang="ko-KR" altLang="en-US" smtClean="0"/>
              <a:t>2025-08-03</a:t>
            </a:fld>
            <a:endParaRPr lang="en-US" dirty="0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0711CEF4-2453-205C-6B48-860C0A6BD8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44952372-4988-7F16-1011-632E6A0C7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327116"/>
      </p:ext>
    </p:extLst>
  </p:cSld>
  <p:clrMapOvr>
    <a:masterClrMapping/>
  </p:clrMapOvr>
  <p:transition>
    <p:pull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2E2F38E-2B6C-59CD-4E67-D9B7FE8A2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826811E8-BC1D-4EF1-25F4-CC11635A6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5088C-8941-452A-A0FA-CC3043BF5B82}" type="datetime1">
              <a:rPr lang="ko-KR" altLang="en-US" smtClean="0"/>
              <a:t>2025-08-03</a:t>
            </a:fld>
            <a:endParaRPr lang="en-US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1B31E6A-363A-1642-E531-5E21DD530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803453A2-3463-51FC-9E2C-2E2A7DC60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6395499"/>
      </p:ext>
    </p:extLst>
  </p:cSld>
  <p:clrMapOvr>
    <a:masterClrMapping/>
  </p:clrMapOvr>
  <p:transition>
    <p:pull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30E82D64-7D5E-281A-426E-A81E3C27A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68E3B-9BE8-4834-99C2-F5B1AC01C744}" type="datetime1">
              <a:rPr lang="ko-KR" altLang="en-US" smtClean="0"/>
              <a:t>2025-08-03</a:t>
            </a:fld>
            <a:endParaRPr 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8AFEE01-26DB-338A-A751-29F3657FE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A42A07B2-5D3C-19D0-915B-3AD905720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595974"/>
      </p:ext>
    </p:extLst>
  </p:cSld>
  <p:clrMapOvr>
    <a:masterClrMapping/>
  </p:clrMapOvr>
  <p:transition>
    <p:pull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364CC26-C583-904C-E4A9-A2CFE8A12C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20A123F-69AC-C36F-0BF5-86112F8D51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FA69C0E6-01F0-B895-E9D6-BC141A1296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F2A99B4-9CBA-FC89-A460-47AF51989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3B11A-CB6D-4D23-B90D-6346CD3F07F1}" type="datetime1">
              <a:rPr lang="ko-KR" altLang="en-US" smtClean="0"/>
              <a:t>2025-08-03</a:t>
            </a:fld>
            <a:endParaRPr lang="en-US" dirty="0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CC1646B-DE6F-8D6B-8569-81E36970D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C4522CE2-07D0-53FE-9B50-B1D111FE3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023733"/>
      </p:ext>
    </p:extLst>
  </p:cSld>
  <p:clrMapOvr>
    <a:masterClrMapping/>
  </p:clrMapOvr>
  <p:transition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753327E-C7A0-A408-707F-DC39991E2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96B26A5-6C6B-43A1-0B47-2AF6EF51E6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5F312C0-0103-7940-2E2E-3FBBA3D98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70CB1-6311-4521-B815-0495F46D2A7C}" type="datetime1">
              <a:rPr lang="ko-KR" altLang="en-US" smtClean="0"/>
              <a:t>2025-08-03</a:t>
            </a:fld>
            <a:endParaRPr 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982F718-4E39-0F19-D865-9E6F5A8CE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0DEA564-DEEA-EDC5-DA8F-87726B1DA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5922853"/>
      </p:ext>
    </p:extLst>
  </p:cSld>
  <p:clrMapOvr>
    <a:masterClrMapping/>
  </p:clrMapOvr>
  <p:transition>
    <p:pull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712EB28-EE53-E3A1-6F7B-D2661F41CD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160532E9-0277-C15C-10E3-FC94804F76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6786506F-E1DE-9E8B-6040-677D0A0686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DC3A2CF-2806-E5DF-ACCE-AEE48D7E0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E40EA-326D-40BB-9825-1F9498826A1E}" type="datetime1">
              <a:rPr lang="ko-KR" altLang="en-US" smtClean="0"/>
              <a:t>2025-08-03</a:t>
            </a:fld>
            <a:endParaRPr lang="en-US" dirty="0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34361CAA-DC27-FB90-825B-58805E1A8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089D8CB-253B-0E51-80FB-1F3B5A699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2285677"/>
      </p:ext>
    </p:extLst>
  </p:cSld>
  <p:clrMapOvr>
    <a:masterClrMapping/>
  </p:clrMapOvr>
  <p:transition>
    <p:pull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0C64210-6E55-5189-F959-D9BA7E0FC8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33EF52FA-F980-D20F-21CF-3AD0BB0939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7C8E1F4-E36B-3EAC-F163-F394B876A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0801C-FDA1-494B-94BF-DD282F59590D}" type="datetime1">
              <a:rPr lang="ko-KR" altLang="en-US" smtClean="0"/>
              <a:t>2025-08-03</a:t>
            </a:fld>
            <a:endParaRPr 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BA22F52-F456-7FEC-5D31-FA394BEBD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0C852A5-D5ED-7198-2B06-A048F4FBEC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553639"/>
      </p:ext>
    </p:extLst>
  </p:cSld>
  <p:clrMapOvr>
    <a:masterClrMapping/>
  </p:clrMapOvr>
  <p:transition>
    <p:pull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43C53DA6-D549-E6AB-1A62-8F3D5122FB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7C2CA279-5C82-F8B8-B0A5-8397A52CFC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33C1DA6-6C1F-0EBB-324C-446C539AF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706B5-8B05-43CC-A74D-FF9259E937F1}" type="datetime1">
              <a:rPr lang="ko-KR" altLang="en-US" smtClean="0"/>
              <a:t>2025-08-03</a:t>
            </a:fld>
            <a:endParaRPr 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982C445-676C-AA46-B3AF-1B01041C70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22EE44D-D08D-CFCA-E053-622F0E338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049625"/>
      </p:ext>
    </p:extLst>
  </p:cSld>
  <p:clrMapOvr>
    <a:masterClrMapping/>
  </p:clrMapOvr>
  <p:transition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90CB099-904C-7F51-51C9-B7787B319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2F9BC6C-C7D3-6A6F-8758-9EB245DC87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59E5D2-284D-CCA6-E869-6D9ADE3070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8123D-BCBE-411D-89D3-5C6BC2DF6073}" type="datetime1">
              <a:rPr lang="ko-KR" altLang="en-US" smtClean="0"/>
              <a:t>2025-08-03</a:t>
            </a:fld>
            <a:endParaRPr 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5954332-BD65-F211-9066-CFB3BB57B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DDDAC1E-428E-5C65-C690-D4C7A3B5C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8863051"/>
      </p:ext>
    </p:extLst>
  </p:cSld>
  <p:clrMapOvr>
    <a:masterClrMapping/>
  </p:clrMapOvr>
  <p:transition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97A4F3B-1CB2-11A2-3E46-792F859BFB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8E7B0A8-4C93-080A-F2A8-75498FD763F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417C1582-CD55-6072-B5B2-7022F11AC5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53F6FAB-A2DF-5971-D5E2-9225C07E22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53B654-4BF6-4830-A336-8E879380BFB1}" type="datetime1">
              <a:rPr lang="ko-KR" altLang="en-US" smtClean="0"/>
              <a:t>2025-08-03</a:t>
            </a:fld>
            <a:endParaRPr lang="en-US" dirty="0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77509000-A3CF-6584-5884-537391D45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C7005429-2C33-DD16-61B3-973180E8A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679607"/>
      </p:ext>
    </p:extLst>
  </p:cSld>
  <p:clrMapOvr>
    <a:masterClrMapping/>
  </p:clrMapOvr>
  <p:transition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70ED781-3864-94FC-4B84-7158B4161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25533CC-DD5D-DD87-3AF0-E331D6C2C8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87B68033-681E-145B-C691-7379B47CED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6AB99E32-5D22-4237-2BF1-A99CAC6773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2418FA5-08FC-32A5-61FE-C79E2466AD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C77BE11-73F8-A441-938C-B39179680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6696E-899A-43B6-9C3B-8D44B598856E}" type="datetime1">
              <a:rPr lang="ko-KR" altLang="en-US" smtClean="0"/>
              <a:t>2025-08-03</a:t>
            </a:fld>
            <a:endParaRPr lang="en-US" dirty="0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0711CEF4-2453-205C-6B48-860C0A6BD8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44952372-4988-7F16-1011-632E6A0C7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4943145"/>
      </p:ext>
    </p:extLst>
  </p:cSld>
  <p:clrMapOvr>
    <a:masterClrMapping/>
  </p:clrMapOvr>
  <p:transition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2E2F38E-2B6C-59CD-4E67-D9B7FE8A27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826811E8-BC1D-4EF1-25F4-CC11635A6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F1027-B3D9-406D-9E51-2264289926C7}" type="datetime1">
              <a:rPr lang="ko-KR" altLang="en-US" smtClean="0"/>
              <a:t>2025-08-03</a:t>
            </a:fld>
            <a:endParaRPr lang="en-US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1B31E6A-363A-1642-E531-5E21DD530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803453A2-3463-51FC-9E2C-2E2A7DC60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5061070"/>
      </p:ext>
    </p:extLst>
  </p:cSld>
  <p:clrMapOvr>
    <a:masterClrMapping/>
  </p:clrMapOvr>
  <p:transition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30E82D64-7D5E-281A-426E-A81E3C27A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C28F3-F246-4984-8142-B2F7D37B6D57}" type="datetime1">
              <a:rPr lang="ko-KR" altLang="en-US" smtClean="0"/>
              <a:t>2025-08-03</a:t>
            </a:fld>
            <a:endParaRPr lang="en-US" dirty="0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8AFEE01-26DB-338A-A751-29F3657FED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A42A07B2-5D3C-19D0-915B-3AD905720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139634"/>
      </p:ext>
    </p:extLst>
  </p:cSld>
  <p:clrMapOvr>
    <a:masterClrMapping/>
  </p:clrMapOvr>
  <p:transition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364CC26-C583-904C-E4A9-A2CFE8A12C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20A123F-69AC-C36F-0BF5-86112F8D51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FA69C0E6-01F0-B895-E9D6-BC141A1296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CF2A99B4-9CBA-FC89-A460-47AF51989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2B049-7D80-49D5-914A-F57377629D12}" type="datetime1">
              <a:rPr lang="ko-KR" altLang="en-US" smtClean="0"/>
              <a:t>2025-08-03</a:t>
            </a:fld>
            <a:endParaRPr lang="en-US" dirty="0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CC1646B-DE6F-8D6B-8569-81E36970D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C4522CE2-07D0-53FE-9B50-B1D111FE3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584776"/>
      </p:ext>
    </p:extLst>
  </p:cSld>
  <p:clrMapOvr>
    <a:masterClrMapping/>
  </p:clrMapOvr>
  <p:transition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712EB28-EE53-E3A1-6F7B-D2661F41CD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160532E9-0277-C15C-10E3-FC94804F76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6786506F-E1DE-9E8B-6040-677D0A0686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DC3A2CF-2806-E5DF-ACCE-AEE48D7E0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1B3C0-C439-440D-95B1-39F688BA3C18}" type="datetime1">
              <a:rPr lang="ko-KR" altLang="en-US" smtClean="0"/>
              <a:t>2025-08-03</a:t>
            </a:fld>
            <a:endParaRPr lang="en-US" dirty="0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34361CAA-DC27-FB90-825B-58805E1A8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089D8CB-253B-0E51-80FB-1F3B5A699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1389446"/>
      </p:ext>
    </p:extLst>
  </p:cSld>
  <p:clrMapOvr>
    <a:masterClrMapping/>
  </p:clrMapOvr>
  <p:transition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0753D972-34C1-FAA1-0062-68D4452D9A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65044EDD-670F-C54C-B606-D9B0A54224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1376005-8468-7B42-9903-520C030774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DE4E1C-3469-4902-B0CC-08DCAD34BE94}" type="datetime1">
              <a:rPr lang="ko-KR" altLang="en-US" smtClean="0"/>
              <a:t>2025-08-03</a:t>
            </a:fld>
            <a:endParaRPr 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A2F1743-3CB9-F1C5-42BF-B21EEEF605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9D5F185-C621-B3A6-CBC5-F601F4BFCA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621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56" r:id="rId1"/>
    <p:sldLayoutId id="2147484357" r:id="rId2"/>
    <p:sldLayoutId id="2147484358" r:id="rId3"/>
    <p:sldLayoutId id="2147484359" r:id="rId4"/>
    <p:sldLayoutId id="2147484360" r:id="rId5"/>
    <p:sldLayoutId id="2147484361" r:id="rId6"/>
    <p:sldLayoutId id="2147484362" r:id="rId7"/>
    <p:sldLayoutId id="2147484363" r:id="rId8"/>
    <p:sldLayoutId id="2147484364" r:id="rId9"/>
    <p:sldLayoutId id="2147484365" r:id="rId10"/>
    <p:sldLayoutId id="2147484366" r:id="rId11"/>
  </p:sldLayoutIdLst>
  <p:transition>
    <p:pull/>
  </p:transition>
  <p:hf sldNum="0"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0753D972-34C1-FAA1-0062-68D4452D9A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65044EDD-670F-C54C-B606-D9B0A54224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1376005-8468-7B42-9903-520C030774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DE4E1C-3469-4902-B0CC-08DCAD34BE94}" type="datetime1">
              <a:rPr lang="ko-KR" altLang="en-US" smtClean="0"/>
              <a:t>2025-08-03</a:t>
            </a:fld>
            <a:endParaRPr lang="en-US" dirty="0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A2F1743-3CB9-F1C5-42BF-B21EEEF605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9D5F185-C621-B3A6-CBC5-F601F4BFCA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794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68" r:id="rId1"/>
    <p:sldLayoutId id="2147484369" r:id="rId2"/>
    <p:sldLayoutId id="2147484370" r:id="rId3"/>
    <p:sldLayoutId id="2147484371" r:id="rId4"/>
    <p:sldLayoutId id="2147484372" r:id="rId5"/>
    <p:sldLayoutId id="2147484373" r:id="rId6"/>
    <p:sldLayoutId id="2147484374" r:id="rId7"/>
    <p:sldLayoutId id="2147484375" r:id="rId8"/>
    <p:sldLayoutId id="2147484376" r:id="rId9"/>
    <p:sldLayoutId id="2147484377" r:id="rId10"/>
    <p:sldLayoutId id="2147484378" r:id="rId11"/>
  </p:sldLayoutIdLst>
  <p:transition>
    <p:pull/>
  </p:transition>
  <p:hf sldNum="0"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sv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0.sv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2.sv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5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2.wav"/><Relationship Id="rId1" Type="http://schemas.microsoft.com/office/2007/relationships/media" Target="../media/media2.wav"/><Relationship Id="rId5" Type="http://schemas.openxmlformats.org/officeDocument/2006/relationships/image" Target="../media/image3.png"/><Relationship Id="rId4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audio" Target="../media/media3.wav"/><Relationship Id="rId1" Type="http://schemas.microsoft.com/office/2007/relationships/media" Target="../media/media3.wav"/><Relationship Id="rId5" Type="http://schemas.openxmlformats.org/officeDocument/2006/relationships/image" Target="../media/image3.png"/><Relationship Id="rId4" Type="http://schemas.openxmlformats.org/officeDocument/2006/relationships/image" Target="../media/image6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sv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444924" y="280374"/>
            <a:ext cx="9144000" cy="1324139"/>
          </a:xfrm>
        </p:spPr>
        <p:txBody>
          <a:bodyPr>
            <a:normAutofit fontScale="90000"/>
          </a:bodyPr>
          <a:lstStyle/>
          <a:p>
            <a:r>
              <a:rPr lang="ko-KR" altLang="en-US" dirty="0">
                <a:solidFill>
                  <a:srgbClr val="FF6600"/>
                </a:solidFill>
              </a:rPr>
              <a:t>건강한 교회 공동체 꿈꾸기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2561" y="6030374"/>
            <a:ext cx="9144000" cy="827626"/>
          </a:xfrm>
        </p:spPr>
        <p:txBody>
          <a:bodyPr/>
          <a:lstStyle/>
          <a:p>
            <a:r>
              <a:rPr lang="ko-KR" altLang="en-US" dirty="0"/>
              <a:t>김상권 목사</a:t>
            </a:r>
          </a:p>
        </p:txBody>
      </p:sp>
      <p:pic>
        <p:nvPicPr>
          <p:cNvPr id="5" name="그래픽 4" descr="그룹 성공 단색으로 채워진">
            <a:extLst>
              <a:ext uri="{FF2B5EF4-FFF2-40B4-BE49-F238E27FC236}">
                <a16:creationId xmlns:a16="http://schemas.microsoft.com/office/drawing/2014/main" id="{E84098B4-1D29-1FCE-52F3-EBA9AEC703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025438" y="1604513"/>
            <a:ext cx="4138246" cy="4138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4190342"/>
      </p:ext>
    </p:extLst>
  </p:cSld>
  <p:clrMapOvr>
    <a:masterClrMapping/>
  </p:clrMapOvr>
  <p:transition advTm="8277">
    <p:pull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F2FE391-F729-EEB0-4B76-6BF52EF3485A}"/>
              </a:ext>
            </a:extLst>
          </p:cNvPr>
          <p:cNvSpPr txBox="1"/>
          <p:nvPr/>
        </p:nvSpPr>
        <p:spPr>
          <a:xfrm>
            <a:off x="1524000" y="832338"/>
            <a:ext cx="8874369" cy="44291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3200" dirty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1. </a:t>
            </a:r>
            <a:r>
              <a:rPr lang="ko-KR" altLang="en-US" sz="3200" dirty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신학적 의미</a:t>
            </a:r>
          </a:p>
          <a:p>
            <a:pPr>
              <a:lnSpc>
                <a:spcPct val="150000"/>
              </a:lnSpc>
            </a:pPr>
            <a:r>
              <a:rPr lang="en-US" altLang="ko-KR" sz="3200" dirty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  1) </a:t>
            </a:r>
            <a:r>
              <a:rPr lang="ko-KR" altLang="en-US" sz="3200" dirty="0" err="1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공동체로서의</a:t>
            </a:r>
            <a:r>
              <a:rPr lang="ko-KR" altLang="en-US" sz="3200" dirty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성삼위 하나님 </a:t>
            </a:r>
          </a:p>
          <a:p>
            <a:pPr>
              <a:lnSpc>
                <a:spcPct val="150000"/>
              </a:lnSpc>
            </a:pPr>
            <a:r>
              <a:rPr lang="en-US" altLang="ko-KR" sz="3200" dirty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  2) </a:t>
            </a:r>
            <a:r>
              <a:rPr lang="ko-KR" altLang="en-US" sz="3200" dirty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성부의 택한 </a:t>
            </a:r>
            <a:r>
              <a:rPr lang="ko-KR" altLang="en-US" sz="3200" dirty="0" err="1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백성으로서의</a:t>
            </a:r>
            <a:r>
              <a:rPr lang="ko-KR" altLang="en-US" sz="3200" dirty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교회</a:t>
            </a:r>
            <a:endParaRPr lang="en-US" altLang="ko-KR" sz="3200" dirty="0"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3200" dirty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  3) </a:t>
            </a:r>
            <a:r>
              <a:rPr lang="ko-KR" altLang="en-US" sz="3200" dirty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성자의 </a:t>
            </a:r>
            <a:r>
              <a:rPr lang="ko-KR" altLang="en-US" sz="3200" dirty="0" err="1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몸으로서의</a:t>
            </a:r>
            <a:r>
              <a:rPr lang="ko-KR" altLang="en-US" sz="3200" dirty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교회</a:t>
            </a:r>
            <a:endParaRPr lang="en-US" altLang="ko-KR" sz="3200" dirty="0"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3200" dirty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  4) </a:t>
            </a:r>
            <a:r>
              <a:rPr lang="ko-KR" altLang="en-US" sz="3200" dirty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성령의 </a:t>
            </a:r>
            <a:r>
              <a:rPr lang="ko-KR" altLang="en-US" sz="3200" dirty="0" err="1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전으로서의</a:t>
            </a:r>
            <a:r>
              <a:rPr lang="ko-KR" altLang="en-US" sz="3200" dirty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교회 공동체</a:t>
            </a:r>
          </a:p>
          <a:p>
            <a:pPr>
              <a:lnSpc>
                <a:spcPct val="150000"/>
              </a:lnSpc>
            </a:pPr>
            <a:r>
              <a:rPr lang="en-US" altLang="ko-KR" sz="3200" dirty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  5) </a:t>
            </a:r>
            <a:r>
              <a:rPr lang="ko-KR" altLang="en-US" sz="3200" dirty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언약</a:t>
            </a:r>
            <a:r>
              <a:rPr lang="en-US" altLang="ko-KR" sz="3200" dirty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(</a:t>
            </a:r>
            <a:r>
              <a:rPr lang="ko-KR" altLang="en-US" sz="3200" dirty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言約</a:t>
            </a:r>
            <a:r>
              <a:rPr lang="en-US" altLang="ko-KR" sz="3200" dirty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) </a:t>
            </a:r>
            <a:r>
              <a:rPr lang="ko-KR" altLang="en-US" sz="3200" dirty="0" err="1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공동체로서의</a:t>
            </a:r>
            <a:r>
              <a:rPr lang="ko-KR" altLang="en-US" sz="3200" dirty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교회</a:t>
            </a:r>
          </a:p>
        </p:txBody>
      </p:sp>
      <p:pic>
        <p:nvPicPr>
          <p:cNvPr id="4" name="그래픽 3" descr="건배 단색으로 채워진">
            <a:extLst>
              <a:ext uri="{FF2B5EF4-FFF2-40B4-BE49-F238E27FC236}">
                <a16:creationId xmlns:a16="http://schemas.microsoft.com/office/drawing/2014/main" id="{A412482D-5ECC-D83A-97FB-F86C69BD51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015046" y="3878176"/>
            <a:ext cx="2297723" cy="2297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019916"/>
      </p:ext>
    </p:extLst>
  </p:cSld>
  <p:clrMapOvr>
    <a:masterClrMapping/>
  </p:clrMapOvr>
  <p:transition>
    <p:pull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DA1F0C-7DE8-ED91-7EC1-B573B5DDA3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9180DFC-D263-20B7-77A1-D2993FB48544}"/>
              </a:ext>
            </a:extLst>
          </p:cNvPr>
          <p:cNvSpPr txBox="1"/>
          <p:nvPr/>
        </p:nvSpPr>
        <p:spPr>
          <a:xfrm>
            <a:off x="1447800" y="973015"/>
            <a:ext cx="8874369" cy="29518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3200" dirty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2. </a:t>
            </a:r>
            <a:r>
              <a:rPr lang="ko-KR" altLang="en-US" sz="3200" dirty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어원적 의미</a:t>
            </a:r>
          </a:p>
          <a:p>
            <a:pPr>
              <a:lnSpc>
                <a:spcPct val="150000"/>
              </a:lnSpc>
            </a:pPr>
            <a:r>
              <a:rPr lang="ko-KR" altLang="en-US" sz="3200" dirty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   </a:t>
            </a:r>
            <a:r>
              <a:rPr lang="ko-KR" altLang="en-US" sz="3200" dirty="0" err="1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카할</a:t>
            </a:r>
            <a:r>
              <a:rPr lang="en-US" altLang="ko-KR" sz="3200" dirty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- </a:t>
            </a:r>
            <a:r>
              <a:rPr lang="ko-KR" altLang="en-US" sz="3200" dirty="0" err="1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에클레이사</a:t>
            </a:r>
            <a:endParaRPr lang="en-US" altLang="ko-KR" sz="3200" dirty="0"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3200" dirty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   </a:t>
            </a:r>
            <a:r>
              <a:rPr lang="ko-KR" altLang="en-US" sz="3200" dirty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에다</a:t>
            </a:r>
            <a:r>
              <a:rPr lang="en-US" altLang="ko-KR" sz="3200" dirty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- </a:t>
            </a:r>
            <a:r>
              <a:rPr lang="ko-KR" altLang="en-US" sz="3200" dirty="0" err="1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쉬나고게</a:t>
            </a:r>
            <a:endParaRPr lang="en-US" altLang="ko-KR" sz="3200" dirty="0"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  <a:p>
            <a:pPr>
              <a:lnSpc>
                <a:spcPct val="150000"/>
              </a:lnSpc>
            </a:pPr>
            <a:r>
              <a:rPr lang="en-US" altLang="ko-KR" sz="3200" dirty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	    ---&gt;</a:t>
            </a:r>
            <a:r>
              <a:rPr lang="ko-KR" altLang="en-US" sz="3200" dirty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</a:t>
            </a:r>
            <a:r>
              <a:rPr lang="en-US" altLang="ko-KR" sz="3200" dirty="0"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Call out, Call up, Call in Colin</a:t>
            </a:r>
            <a:endParaRPr lang="ko-KR" altLang="en-US" sz="3200" dirty="0"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</p:txBody>
      </p:sp>
      <p:pic>
        <p:nvPicPr>
          <p:cNvPr id="5" name="그래픽 4" descr="강의실 단색으로 채워진">
            <a:extLst>
              <a:ext uri="{FF2B5EF4-FFF2-40B4-BE49-F238E27FC236}">
                <a16:creationId xmlns:a16="http://schemas.microsoft.com/office/drawing/2014/main" id="{89C67DDF-9444-BF28-24B2-499AF8EFA4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050215" y="3774830"/>
            <a:ext cx="2543909" cy="2543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4994407"/>
      </p:ext>
    </p:extLst>
  </p:cSld>
  <p:clrMapOvr>
    <a:masterClrMapping/>
  </p:clrMapOvr>
  <p:transition>
    <p:pull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1CB619-B445-3413-F74F-6AD20C73A4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89C35231-47A0-7AFB-B94A-3CD9D1BE4975}"/>
              </a:ext>
            </a:extLst>
          </p:cNvPr>
          <p:cNvSpPr txBox="1"/>
          <p:nvPr/>
        </p:nvSpPr>
        <p:spPr>
          <a:xfrm>
            <a:off x="1266093" y="879230"/>
            <a:ext cx="8874369" cy="46753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indent="0" algn="just" fontAlgn="base" latinLnBrk="1">
              <a:lnSpc>
                <a:spcPct val="160000"/>
              </a:lnSpc>
            </a:pPr>
            <a:r>
              <a:rPr lang="en-US" altLang="ko-KR" sz="3200" kern="0" spc="0" dirty="0">
                <a:effectLst/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3. </a:t>
            </a:r>
            <a:r>
              <a:rPr lang="ko-KR" altLang="en-US" sz="3200" kern="0" spc="0" dirty="0">
                <a:effectLst/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사회학적 의미</a:t>
            </a:r>
          </a:p>
          <a:p>
            <a:pPr marL="549910" marR="0" indent="-190500" algn="just" fontAlgn="base" latinLnBrk="1">
              <a:lnSpc>
                <a:spcPct val="160000"/>
              </a:lnSpc>
            </a:pPr>
            <a:r>
              <a:rPr lang="en-US" altLang="ko-KR" sz="3200" kern="0" spc="0" dirty="0">
                <a:effectLst/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1) </a:t>
            </a:r>
            <a:r>
              <a:rPr lang="ko-KR" altLang="en-US" sz="3200" kern="0" spc="0" dirty="0">
                <a:effectLst/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심정적</a:t>
            </a:r>
            <a:r>
              <a:rPr lang="en-US" altLang="ko-KR" sz="3200" kern="0" spc="0" dirty="0">
                <a:effectLst/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, </a:t>
            </a:r>
            <a:r>
              <a:rPr lang="ko-KR" altLang="en-US" sz="3200" kern="0" spc="0" dirty="0">
                <a:effectLst/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정신적 일체감</a:t>
            </a:r>
          </a:p>
          <a:p>
            <a:pPr marL="549910" marR="0" indent="-190500" algn="just" fontAlgn="base" latinLnBrk="1">
              <a:lnSpc>
                <a:spcPct val="160000"/>
              </a:lnSpc>
            </a:pPr>
            <a:r>
              <a:rPr lang="en-US" altLang="ko-KR" sz="3200" kern="0" spc="0" dirty="0">
                <a:effectLst/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2) </a:t>
            </a:r>
            <a:r>
              <a:rPr lang="ko-KR" altLang="en-US" sz="3200" kern="0" spc="0" dirty="0">
                <a:effectLst/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구성원 상호작용 </a:t>
            </a:r>
          </a:p>
          <a:p>
            <a:pPr marL="549910" marR="0" indent="-190500" algn="just" fontAlgn="base" latinLnBrk="1">
              <a:lnSpc>
                <a:spcPct val="160000"/>
              </a:lnSpc>
            </a:pPr>
            <a:r>
              <a:rPr lang="en-US" altLang="ko-KR" sz="3200" kern="0" spc="0" dirty="0">
                <a:effectLst/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3) </a:t>
            </a:r>
            <a:r>
              <a:rPr lang="ko-KR" altLang="en-US" sz="3200" kern="0" spc="0" dirty="0">
                <a:effectLst/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인간의 </a:t>
            </a:r>
            <a:r>
              <a:rPr lang="ko-KR" altLang="en-US" sz="3200" kern="0" spc="0" dirty="0" err="1">
                <a:effectLst/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본연적인</a:t>
            </a:r>
            <a:r>
              <a:rPr lang="ko-KR" altLang="en-US" sz="3200" kern="0" spc="0" dirty="0">
                <a:effectLst/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특성</a:t>
            </a:r>
            <a:r>
              <a:rPr lang="en-US" altLang="ko-KR" sz="3200" kern="0" spc="0" dirty="0">
                <a:effectLst/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(</a:t>
            </a:r>
            <a:r>
              <a:rPr lang="en-US" altLang="ko-KR" sz="3200" kern="0" spc="0" dirty="0" err="1">
                <a:effectLst/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Wesenwille</a:t>
            </a:r>
            <a:r>
              <a:rPr lang="en-US" altLang="ko-KR" sz="3200" kern="0" spc="0" dirty="0">
                <a:effectLst/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)</a:t>
            </a:r>
            <a:endParaRPr lang="ko-KR" altLang="en-US" sz="3200" kern="0" spc="0" dirty="0">
              <a:effectLst/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  <a:p>
            <a:pPr marL="549910" marR="0" indent="-190500" algn="just" fontAlgn="base" latinLnBrk="1">
              <a:lnSpc>
                <a:spcPct val="160000"/>
              </a:lnSpc>
            </a:pPr>
            <a:r>
              <a:rPr lang="en-US" altLang="ko-KR" sz="3200" kern="0" spc="0" dirty="0">
                <a:effectLst/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4) </a:t>
            </a:r>
            <a:r>
              <a:rPr lang="ko-KR" altLang="en-US" sz="3200" kern="0" spc="0" dirty="0">
                <a:effectLst/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인간 본성의 디자인 자체는 변하지 않음</a:t>
            </a:r>
          </a:p>
          <a:p>
            <a:pPr>
              <a:lnSpc>
                <a:spcPct val="150000"/>
              </a:lnSpc>
            </a:pPr>
            <a:endParaRPr lang="ko-KR" altLang="en-US" sz="3200" dirty="0"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</p:txBody>
      </p:sp>
      <p:pic>
        <p:nvPicPr>
          <p:cNvPr id="4" name="그래픽 3" descr="비행기 단색으로 채워진">
            <a:extLst>
              <a:ext uri="{FF2B5EF4-FFF2-40B4-BE49-F238E27FC236}">
                <a16:creationId xmlns:a16="http://schemas.microsoft.com/office/drawing/2014/main" id="{7B8048B3-8163-35F3-1427-5409E9829B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343292" y="3933092"/>
            <a:ext cx="2297723" cy="22977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7209629"/>
      </p:ext>
    </p:extLst>
  </p:cSld>
  <p:clrMapOvr>
    <a:masterClrMapping/>
  </p:clrMapOvr>
  <p:transition>
    <p:pull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973785" y="778391"/>
            <a:ext cx="3518912" cy="7134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24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4. </a:t>
            </a:r>
            <a:r>
              <a:rPr lang="ko-KR" altLang="en-US" sz="24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공동체성에 대한 이해</a:t>
            </a:r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7307444"/>
              </p:ext>
            </p:extLst>
          </p:nvPr>
        </p:nvGraphicFramePr>
        <p:xfrm>
          <a:off x="1402831" y="1693006"/>
          <a:ext cx="8437635" cy="30109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25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125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125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591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b="0" dirty="0"/>
                        <a:t>관계적</a:t>
                      </a:r>
                      <a:r>
                        <a:rPr lang="en-US" altLang="ko-KR" sz="2400" b="0" dirty="0"/>
                        <a:t> </a:t>
                      </a:r>
                      <a:r>
                        <a:rPr lang="ko-KR" altLang="en-US" sz="2400" b="0" dirty="0"/>
                        <a:t>속성</a:t>
                      </a: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b="0" dirty="0"/>
                        <a:t>정서적 속성</a:t>
                      </a: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2400" b="0" dirty="0"/>
                        <a:t>물리적</a:t>
                      </a:r>
                      <a:r>
                        <a:rPr lang="en-US" altLang="ko-KR" sz="2400" b="0" dirty="0"/>
                        <a:t> </a:t>
                      </a:r>
                      <a:r>
                        <a:rPr lang="ko-KR" altLang="en-US" sz="2400" b="0" dirty="0"/>
                        <a:t>속성</a:t>
                      </a:r>
                    </a:p>
                  </a:txBody>
                  <a:tcPr marT="45721" marB="4572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53780">
                <a:tc>
                  <a:txBody>
                    <a:bodyPr/>
                    <a:lstStyle/>
                    <a:p>
                      <a:pPr latinLnBrk="1">
                        <a:lnSpc>
                          <a:spcPts val="3700"/>
                        </a:lnSpc>
                      </a:pPr>
                      <a:r>
                        <a:rPr lang="ko-KR" altLang="en-US" sz="2000" spc="-150" dirty="0"/>
                        <a:t>친밀한 상호작용과 영향</a:t>
                      </a:r>
                      <a:endParaRPr lang="en-US" altLang="ko-KR" sz="2000" spc="-150" dirty="0"/>
                    </a:p>
                    <a:p>
                      <a:pPr latinLnBrk="1">
                        <a:lnSpc>
                          <a:spcPts val="3700"/>
                        </a:lnSpc>
                      </a:pPr>
                      <a:r>
                        <a:rPr lang="ko-KR" altLang="en-US" sz="2000" spc="-150" dirty="0"/>
                        <a:t>공동 목적 추구 행위</a:t>
                      </a:r>
                      <a:endParaRPr lang="en-US" altLang="ko-KR" sz="2000" spc="-150" dirty="0"/>
                    </a:p>
                    <a:p>
                      <a:pPr latinLnBrk="1">
                        <a:lnSpc>
                          <a:spcPts val="3700"/>
                        </a:lnSpc>
                      </a:pPr>
                      <a:r>
                        <a:rPr lang="ko-KR" altLang="en-US" sz="2000" spc="-150" dirty="0"/>
                        <a:t>전인격적 관계</a:t>
                      </a:r>
                      <a:endParaRPr lang="en-US" altLang="ko-KR" sz="2000" spc="-150" dirty="0"/>
                    </a:p>
                    <a:p>
                      <a:pPr latinLnBrk="1">
                        <a:lnSpc>
                          <a:spcPts val="3700"/>
                        </a:lnSpc>
                      </a:pPr>
                      <a:r>
                        <a:rPr lang="ko-KR" altLang="en-US" sz="2000" spc="-150" dirty="0"/>
                        <a:t>공동체</a:t>
                      </a:r>
                      <a:r>
                        <a:rPr lang="ko-KR" altLang="en-US" sz="2000" spc="-150" baseline="0" dirty="0"/>
                        <a:t> 참여</a:t>
                      </a:r>
                      <a:endParaRPr lang="en-US" altLang="ko-KR" sz="2000" spc="-150" baseline="0" dirty="0"/>
                    </a:p>
                    <a:p>
                      <a:pPr latinLnBrk="1">
                        <a:lnSpc>
                          <a:spcPts val="3700"/>
                        </a:lnSpc>
                      </a:pPr>
                      <a:r>
                        <a:rPr lang="ko-KR" altLang="en-US" sz="2000" spc="-150" baseline="0" dirty="0"/>
                        <a:t>공동 가치</a:t>
                      </a:r>
                      <a:r>
                        <a:rPr lang="en-US" altLang="ko-KR" sz="2000" spc="-150" baseline="0" dirty="0"/>
                        <a:t>, </a:t>
                      </a:r>
                      <a:r>
                        <a:rPr lang="ko-KR" altLang="en-US" sz="2000" spc="-150" baseline="0" dirty="0"/>
                        <a:t>규범의 공유</a:t>
                      </a:r>
                      <a:endParaRPr lang="ko-KR" altLang="en-US" sz="2000" spc="-150" dirty="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ts val="3700"/>
                        </a:lnSpc>
                      </a:pPr>
                      <a:r>
                        <a:rPr lang="ko-KR" altLang="en-US" sz="2000" spc="-150" dirty="0"/>
                        <a:t>정서적 공감과 일치</a:t>
                      </a:r>
                    </a:p>
                    <a:p>
                      <a:pPr latinLnBrk="1">
                        <a:lnSpc>
                          <a:spcPts val="3700"/>
                        </a:lnSpc>
                      </a:pPr>
                      <a:r>
                        <a:rPr lang="ko-KR" altLang="en-US" sz="2000" spc="-150" dirty="0"/>
                        <a:t>개인</a:t>
                      </a:r>
                      <a:r>
                        <a:rPr lang="en-US" altLang="ko-KR" sz="2000" spc="-150" dirty="0"/>
                        <a:t>,</a:t>
                      </a:r>
                      <a:r>
                        <a:rPr lang="ko-KR" altLang="en-US" sz="2000" spc="-150" dirty="0"/>
                        <a:t>공동체 유익의 일치</a:t>
                      </a:r>
                    </a:p>
                    <a:p>
                      <a:pPr latinLnBrk="1">
                        <a:lnSpc>
                          <a:spcPts val="3700"/>
                        </a:lnSpc>
                      </a:pPr>
                      <a:r>
                        <a:rPr lang="ko-KR" altLang="en-US" sz="2000" spc="-150" dirty="0"/>
                        <a:t>심리적 욕구 통합과 충족</a:t>
                      </a:r>
                    </a:p>
                    <a:p>
                      <a:pPr latinLnBrk="1">
                        <a:lnSpc>
                          <a:spcPts val="3700"/>
                        </a:lnSpc>
                      </a:pPr>
                      <a:r>
                        <a:rPr lang="ko-KR" altLang="en-US" sz="2000" spc="-150" dirty="0"/>
                        <a:t>공동체 지향 본연 의지</a:t>
                      </a:r>
                    </a:p>
                    <a:p>
                      <a:pPr latinLnBrk="1">
                        <a:lnSpc>
                          <a:spcPts val="3700"/>
                        </a:lnSpc>
                      </a:pPr>
                      <a:r>
                        <a:rPr lang="ko-KR" altLang="en-US" sz="2000" spc="-150" dirty="0"/>
                        <a:t>의식적 소속감</a:t>
                      </a: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pPr latinLnBrk="1">
                        <a:lnSpc>
                          <a:spcPts val="3700"/>
                        </a:lnSpc>
                      </a:pPr>
                      <a:r>
                        <a:rPr lang="ko-KR" altLang="en-US" sz="2000" spc="-150" dirty="0"/>
                        <a:t>지리적 근접성</a:t>
                      </a:r>
                    </a:p>
                    <a:p>
                      <a:pPr latinLnBrk="1">
                        <a:lnSpc>
                          <a:spcPts val="3700"/>
                        </a:lnSpc>
                      </a:pPr>
                      <a:r>
                        <a:rPr lang="ko-KR" altLang="en-US" sz="2000" spc="-150" dirty="0"/>
                        <a:t>시간과 공간의 유사성</a:t>
                      </a:r>
                    </a:p>
                    <a:p>
                      <a:pPr latinLnBrk="1">
                        <a:lnSpc>
                          <a:spcPts val="3700"/>
                        </a:lnSpc>
                      </a:pPr>
                      <a:r>
                        <a:rPr lang="ko-KR" altLang="en-US" sz="2000" spc="-150" dirty="0"/>
                        <a:t>공동체 환경의 특성</a:t>
                      </a:r>
                    </a:p>
                    <a:p>
                      <a:pPr latinLnBrk="1">
                        <a:lnSpc>
                          <a:spcPts val="3700"/>
                        </a:lnSpc>
                      </a:pPr>
                      <a:r>
                        <a:rPr lang="ko-KR" altLang="en-US" sz="2000" spc="-150" dirty="0"/>
                        <a:t>사회적 단일성</a:t>
                      </a:r>
                    </a:p>
                    <a:p>
                      <a:pPr latinLnBrk="1">
                        <a:lnSpc>
                          <a:spcPts val="3700"/>
                        </a:lnSpc>
                      </a:pPr>
                      <a:r>
                        <a:rPr lang="ko-KR" altLang="en-US" sz="2000" spc="-150" dirty="0"/>
                        <a:t>공통된 문화의 공유</a:t>
                      </a:r>
                    </a:p>
                  </a:txBody>
                  <a:tcPr marT="45721" marB="4572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4" name="그래픽 3" descr="그룹 성공 단색으로 채워진">
            <a:extLst>
              <a:ext uri="{FF2B5EF4-FFF2-40B4-BE49-F238E27FC236}">
                <a16:creationId xmlns:a16="http://schemas.microsoft.com/office/drawing/2014/main" id="{640D4EAE-BCEB-03CE-C17E-E1970FAE61D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636368" y="4448907"/>
            <a:ext cx="1992923" cy="1992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6614325"/>
      </p:ext>
    </p:extLst>
  </p:cSld>
  <p:clrMapOvr>
    <a:masterClrMapping/>
  </p:clrMapOvr>
  <p:transition>
    <p:pull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333798-A346-D13E-9146-5E7EF294FD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34BD04E9-261B-E873-6845-17FF1632AC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992" y="0"/>
            <a:ext cx="9998015" cy="6356350"/>
          </a:xfrm>
          <a:prstGeom prst="rect">
            <a:avLst/>
          </a:prstGeom>
        </p:spPr>
      </p:pic>
      <p:grpSp>
        <p:nvGrpSpPr>
          <p:cNvPr id="10" name="그룹 9">
            <a:extLst>
              <a:ext uri="{FF2B5EF4-FFF2-40B4-BE49-F238E27FC236}">
                <a16:creationId xmlns:a16="http://schemas.microsoft.com/office/drawing/2014/main" id="{992180CB-7924-4AAD-D368-EDEA3C6554E2}"/>
              </a:ext>
            </a:extLst>
          </p:cNvPr>
          <p:cNvGrpSpPr/>
          <p:nvPr/>
        </p:nvGrpSpPr>
        <p:grpSpPr>
          <a:xfrm>
            <a:off x="1376632" y="1069675"/>
            <a:ext cx="9311496" cy="724619"/>
            <a:chOff x="1613141" y="905773"/>
            <a:chExt cx="9438734" cy="914401"/>
          </a:xfrm>
        </p:grpSpPr>
        <p:sp>
          <p:nvSpPr>
            <p:cNvPr id="8" name="직사각형 7">
              <a:extLst>
                <a:ext uri="{FF2B5EF4-FFF2-40B4-BE49-F238E27FC236}">
                  <a16:creationId xmlns:a16="http://schemas.microsoft.com/office/drawing/2014/main" id="{7D3ABE49-0761-6B3F-FA4F-265D5F2E0740}"/>
                </a:ext>
              </a:extLst>
            </p:cNvPr>
            <p:cNvSpPr/>
            <p:nvPr/>
          </p:nvSpPr>
          <p:spPr>
            <a:xfrm>
              <a:off x="1613141" y="905774"/>
              <a:ext cx="1563010" cy="914400"/>
            </a:xfrm>
            <a:prstGeom prst="rect">
              <a:avLst/>
            </a:prstGeom>
            <a:solidFill>
              <a:srgbClr val="FF6600"/>
            </a:solidFill>
            <a:ln w="57150"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2800" dirty="0"/>
                <a:t>Think 5</a:t>
              </a:r>
              <a:endParaRPr lang="ko-KR" altLang="en-US" sz="2800" dirty="0"/>
            </a:p>
          </p:txBody>
        </p:sp>
        <p:sp>
          <p:nvSpPr>
            <p:cNvPr id="9" name="직사각형 8">
              <a:extLst>
                <a:ext uri="{FF2B5EF4-FFF2-40B4-BE49-F238E27FC236}">
                  <a16:creationId xmlns:a16="http://schemas.microsoft.com/office/drawing/2014/main" id="{C1407144-5AB8-6EBA-BA0F-191536F38058}"/>
                </a:ext>
              </a:extLst>
            </p:cNvPr>
            <p:cNvSpPr/>
            <p:nvPr/>
          </p:nvSpPr>
          <p:spPr>
            <a:xfrm>
              <a:off x="3176151" y="905773"/>
              <a:ext cx="7875724" cy="914401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3200" dirty="0">
                  <a:solidFill>
                    <a:srgbClr val="FF6600"/>
                  </a:solidFill>
                </a:rPr>
                <a:t>공동체성의 중요성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0566964"/>
      </p:ext>
    </p:extLst>
  </p:cSld>
  <p:clrMapOvr>
    <a:masterClrMapping/>
  </p:clrMapOvr>
  <p:transition>
    <p:pull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926781" y="760690"/>
            <a:ext cx="9262472" cy="50069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4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3. </a:t>
            </a:r>
            <a:r>
              <a:rPr lang="ko-KR" altLang="en-US" sz="2400" dirty="0" err="1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공동체성</a:t>
            </a:r>
            <a:r>
              <a:rPr lang="ko-KR" altLang="en-US" sz="2400" dirty="0">
                <a:latin typeface="Adobe 고딕 Std B" panose="020B0800000000000000" pitchFamily="34" charset="-127"/>
                <a:ea typeface="Adobe 고딕 Std B" panose="020B0800000000000000" pitchFamily="34" charset="-127"/>
              </a:rPr>
              <a:t> 확립의 중요성</a:t>
            </a:r>
            <a:endParaRPr lang="en-US" altLang="ko-KR" sz="2400" dirty="0">
              <a:latin typeface="Adobe 고딕 Std B" panose="020B0800000000000000" pitchFamily="34" charset="-127"/>
              <a:ea typeface="Adobe 고딕 Std B" panose="020B0800000000000000" pitchFamily="34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2400" dirty="0"/>
              <a:t>   </a:t>
            </a:r>
            <a:r>
              <a:rPr lang="en-US" altLang="ko-KR" sz="2400" dirty="0"/>
              <a:t>1) </a:t>
            </a:r>
            <a:r>
              <a:rPr lang="ko-KR" altLang="en-US" sz="2400" dirty="0"/>
              <a:t>교회 성장 원인</a:t>
            </a:r>
            <a:endParaRPr lang="en-US" altLang="ko-KR" sz="2400" dirty="0"/>
          </a:p>
          <a:p>
            <a:pPr>
              <a:lnSpc>
                <a:spcPct val="150000"/>
              </a:lnSpc>
            </a:pPr>
            <a:r>
              <a:rPr lang="en-US" altLang="ko-KR" sz="2400" dirty="0"/>
              <a:t>       - </a:t>
            </a:r>
            <a:r>
              <a:rPr lang="ko-KR" altLang="en-US" sz="2400" dirty="0"/>
              <a:t>사회변화에 따른 요인</a:t>
            </a:r>
            <a:r>
              <a:rPr lang="en-US" altLang="ko-KR" sz="2400" dirty="0"/>
              <a:t>, </a:t>
            </a:r>
            <a:r>
              <a:rPr lang="ko-KR" altLang="en-US" sz="2400" dirty="0"/>
              <a:t>박탈이론에 의한 요인</a:t>
            </a:r>
            <a:r>
              <a:rPr lang="en-US" altLang="ko-KR" sz="2400" dirty="0"/>
              <a:t>,</a:t>
            </a:r>
            <a:r>
              <a:rPr lang="ko-KR" altLang="en-US" sz="2400" dirty="0"/>
              <a:t> 다양한 요인</a:t>
            </a:r>
            <a:endParaRPr lang="en-US" altLang="ko-KR" sz="2400" dirty="0"/>
          </a:p>
          <a:p>
            <a:pPr>
              <a:lnSpc>
                <a:spcPct val="150000"/>
              </a:lnSpc>
            </a:pPr>
            <a:r>
              <a:rPr lang="en-US" altLang="ko-KR" sz="2400" dirty="0"/>
              <a:t>       - 1970</a:t>
            </a:r>
            <a:r>
              <a:rPr lang="ko-KR" altLang="en-US" sz="2400" dirty="0"/>
              <a:t>년대 후반의 한국교회와 </a:t>
            </a:r>
            <a:r>
              <a:rPr lang="en-US" altLang="ko-KR" sz="2400" dirty="0"/>
              <a:t>1950</a:t>
            </a:r>
            <a:r>
              <a:rPr lang="ko-KR" altLang="en-US" sz="2400" dirty="0"/>
              <a:t>년대 미국 교회의 모습 </a:t>
            </a:r>
            <a:r>
              <a:rPr lang="en-US" altLang="ko-KR" sz="2400" dirty="0"/>
              <a:t> </a:t>
            </a:r>
          </a:p>
          <a:p>
            <a:pPr>
              <a:lnSpc>
                <a:spcPct val="150000"/>
              </a:lnSpc>
            </a:pPr>
            <a:r>
              <a:rPr lang="en-US" altLang="ko-KR" sz="2400" dirty="0"/>
              <a:t>   2) </a:t>
            </a:r>
            <a:r>
              <a:rPr lang="ko-KR" altLang="en-US" sz="2400" dirty="0"/>
              <a:t>교회 쇠퇴 원인</a:t>
            </a:r>
          </a:p>
          <a:p>
            <a:pPr>
              <a:lnSpc>
                <a:spcPct val="150000"/>
              </a:lnSpc>
            </a:pPr>
            <a:r>
              <a:rPr lang="en-US" altLang="ko-KR" sz="2400" dirty="0"/>
              <a:t>       -</a:t>
            </a:r>
            <a:r>
              <a:rPr lang="ko-KR" altLang="en-US" sz="2400" dirty="0"/>
              <a:t> 정체성 상실</a:t>
            </a:r>
            <a:r>
              <a:rPr lang="en-US" altLang="ko-KR" sz="2400" dirty="0"/>
              <a:t>, </a:t>
            </a:r>
            <a:r>
              <a:rPr lang="ko-KR" altLang="en-US" sz="2400" dirty="0"/>
              <a:t>교회의 제도화와 세속화</a:t>
            </a:r>
            <a:endParaRPr lang="en-US" altLang="ko-KR" sz="2400" dirty="0"/>
          </a:p>
          <a:p>
            <a:pPr>
              <a:lnSpc>
                <a:spcPct val="150000"/>
              </a:lnSpc>
            </a:pPr>
            <a:r>
              <a:rPr lang="en-US" altLang="ko-KR" sz="2400" dirty="0"/>
              <a:t>       - </a:t>
            </a:r>
            <a:r>
              <a:rPr lang="ko-KR" altLang="en-US" sz="2400" dirty="0"/>
              <a:t>조성돈교수</a:t>
            </a:r>
            <a:r>
              <a:rPr lang="en-US" altLang="ko-KR" sz="2400" dirty="0"/>
              <a:t>,</a:t>
            </a:r>
            <a:r>
              <a:rPr lang="ko-KR" altLang="en-US" sz="2400" dirty="0"/>
              <a:t> 한국교회 침체 현상의 요인 분석</a:t>
            </a:r>
            <a:endParaRPr lang="en-US" altLang="ko-KR" sz="2400" dirty="0"/>
          </a:p>
          <a:p>
            <a:pPr>
              <a:lnSpc>
                <a:spcPct val="150000"/>
              </a:lnSpc>
            </a:pPr>
            <a:r>
              <a:rPr lang="en-US" altLang="ko-KR" sz="2400" dirty="0"/>
              <a:t>   3) </a:t>
            </a:r>
            <a:r>
              <a:rPr lang="ko-KR" altLang="en-US" sz="2400" dirty="0"/>
              <a:t>교회 갱신 운동</a:t>
            </a:r>
            <a:endParaRPr lang="en-US" altLang="ko-KR" sz="2400" dirty="0"/>
          </a:p>
          <a:p>
            <a:pPr>
              <a:lnSpc>
                <a:spcPct val="150000"/>
              </a:lnSpc>
            </a:pPr>
            <a:r>
              <a:rPr lang="en-US" altLang="ko-KR" sz="2400" dirty="0"/>
              <a:t>       - </a:t>
            </a:r>
            <a:r>
              <a:rPr lang="ko-KR" altLang="en-US" sz="2400" dirty="0"/>
              <a:t>모든 갱신 운동은 공동체 운동</a:t>
            </a:r>
          </a:p>
        </p:txBody>
      </p:sp>
      <p:pic>
        <p:nvPicPr>
          <p:cNvPr id="3" name="그래픽 2" descr="버스 단색으로 채워진">
            <a:extLst>
              <a:ext uri="{FF2B5EF4-FFF2-40B4-BE49-F238E27FC236}">
                <a16:creationId xmlns:a16="http://schemas.microsoft.com/office/drawing/2014/main" id="{C39916F1-4E77-34D8-13C9-B11ADEF2AB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249507" y="4595446"/>
            <a:ext cx="2543908" cy="2543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206681"/>
      </p:ext>
    </p:extLst>
  </p:cSld>
  <p:clrMapOvr>
    <a:masterClrMapping/>
  </p:clrMapOvr>
  <p:transition>
    <p:pull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992" y="0"/>
            <a:ext cx="9998015" cy="6356350"/>
          </a:xfrm>
          <a:prstGeom prst="rect">
            <a:avLst/>
          </a:prstGeom>
        </p:spPr>
      </p:pic>
      <p:grpSp>
        <p:nvGrpSpPr>
          <p:cNvPr id="10" name="그룹 9"/>
          <p:cNvGrpSpPr/>
          <p:nvPr/>
        </p:nvGrpSpPr>
        <p:grpSpPr>
          <a:xfrm>
            <a:off x="1376632" y="1069675"/>
            <a:ext cx="9311496" cy="724619"/>
            <a:chOff x="1613141" y="905773"/>
            <a:chExt cx="9438734" cy="914401"/>
          </a:xfrm>
        </p:grpSpPr>
        <p:sp>
          <p:nvSpPr>
            <p:cNvPr id="8" name="직사각형 7"/>
            <p:cNvSpPr/>
            <p:nvPr/>
          </p:nvSpPr>
          <p:spPr>
            <a:xfrm>
              <a:off x="1613141" y="905774"/>
              <a:ext cx="1563010" cy="914400"/>
            </a:xfrm>
            <a:prstGeom prst="rect">
              <a:avLst/>
            </a:prstGeom>
            <a:solidFill>
              <a:srgbClr val="FF6600"/>
            </a:solidFill>
            <a:ln w="57150"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2800" dirty="0"/>
                <a:t>Think 6</a:t>
              </a:r>
              <a:endParaRPr lang="ko-KR" altLang="en-US" sz="2800" dirty="0"/>
            </a:p>
          </p:txBody>
        </p:sp>
        <p:sp>
          <p:nvSpPr>
            <p:cNvPr id="9" name="직사각형 8"/>
            <p:cNvSpPr/>
            <p:nvPr/>
          </p:nvSpPr>
          <p:spPr>
            <a:xfrm>
              <a:off x="3176151" y="905773"/>
              <a:ext cx="7875724" cy="914401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3200" dirty="0">
                  <a:solidFill>
                    <a:srgbClr val="FF6600"/>
                  </a:solidFill>
                </a:rPr>
                <a:t>공동체성과 소그룹 철학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96216612"/>
      </p:ext>
    </p:extLst>
  </p:cSld>
  <p:clrMapOvr>
    <a:masterClrMapping/>
  </p:clrMapOvr>
  <p:transition>
    <p:pull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7C534B1-53E7-3CF2-1BC9-B0EE868928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7C86E427-C3EF-5208-9321-F80AF98E28CB}"/>
              </a:ext>
            </a:extLst>
          </p:cNvPr>
          <p:cNvSpPr txBox="1"/>
          <p:nvPr/>
        </p:nvSpPr>
        <p:spPr>
          <a:xfrm>
            <a:off x="1148862" y="753876"/>
            <a:ext cx="10105292" cy="4900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90500" marR="0" indent="-190500" algn="just" fontAlgn="base" latinLnBrk="1">
              <a:lnSpc>
                <a:spcPct val="160000"/>
              </a:lnSpc>
            </a:pPr>
            <a:r>
              <a:rPr lang="en-US" altLang="ko-KR" sz="2000" kern="0" spc="0" dirty="0">
                <a:solidFill>
                  <a:srgbClr val="000000"/>
                </a:solidFill>
                <a:effectLst/>
                <a:latin typeface="+mn-ea"/>
              </a:rPr>
              <a:t>1. </a:t>
            </a:r>
            <a:r>
              <a:rPr lang="ko-KR" altLang="en-US" sz="2000" kern="0" spc="0" dirty="0">
                <a:solidFill>
                  <a:srgbClr val="000000"/>
                </a:solidFill>
                <a:effectLst/>
                <a:latin typeface="+mn-ea"/>
              </a:rPr>
              <a:t>소그룹 철학</a:t>
            </a:r>
          </a:p>
          <a:p>
            <a:pPr marL="190500" marR="0" indent="-190500" algn="just" fontAlgn="base" latinLnBrk="1">
              <a:lnSpc>
                <a:spcPct val="160000"/>
              </a:lnSpc>
            </a:pPr>
            <a:r>
              <a:rPr lang="en-US" altLang="ko-KR" sz="2000" kern="0" spc="0" dirty="0">
                <a:solidFill>
                  <a:srgbClr val="000000"/>
                </a:solidFill>
                <a:effectLst/>
                <a:latin typeface="+mn-ea"/>
              </a:rPr>
              <a:t>2. </a:t>
            </a:r>
            <a:r>
              <a:rPr lang="ko-KR" altLang="en-US" sz="2000" kern="0" spc="0" dirty="0">
                <a:solidFill>
                  <a:srgbClr val="000000"/>
                </a:solidFill>
                <a:effectLst/>
                <a:latin typeface="+mn-ea"/>
              </a:rPr>
              <a:t>소그룹의 정체성과 중요성</a:t>
            </a:r>
            <a:endParaRPr lang="en-US" altLang="ko-KR" sz="2000" kern="0" spc="0" dirty="0">
              <a:solidFill>
                <a:srgbClr val="000000"/>
              </a:solidFill>
              <a:effectLst/>
              <a:latin typeface="+mn-ea"/>
            </a:endParaRPr>
          </a:p>
          <a:p>
            <a:pPr marL="190500" marR="0" indent="-190500" algn="just" fontAlgn="base" latinLnBrk="1">
              <a:lnSpc>
                <a:spcPct val="160000"/>
              </a:lnSpc>
            </a:pPr>
            <a:r>
              <a:rPr lang="en-US" altLang="ko-KR" sz="2000" kern="0" dirty="0">
                <a:solidFill>
                  <a:srgbClr val="000000"/>
                </a:solidFill>
                <a:latin typeface="+mn-ea"/>
              </a:rPr>
              <a:t>    </a:t>
            </a:r>
            <a:r>
              <a:rPr lang="en-US" altLang="ko-KR" sz="2000" kern="0" spc="0" dirty="0">
                <a:solidFill>
                  <a:srgbClr val="000000"/>
                </a:solidFill>
                <a:effectLst/>
                <a:latin typeface="+mn-ea"/>
              </a:rPr>
              <a:t>1) </a:t>
            </a:r>
            <a:r>
              <a:rPr lang="ko-KR" altLang="en-US" sz="2000" kern="0" spc="0" dirty="0">
                <a:solidFill>
                  <a:srgbClr val="000000"/>
                </a:solidFill>
                <a:effectLst/>
                <a:latin typeface="+mn-ea"/>
              </a:rPr>
              <a:t>소그룹과 교회의 관계는 세 가지 범주</a:t>
            </a:r>
          </a:p>
          <a:p>
            <a:pPr marL="549910" marR="0" indent="-190500" algn="just" fontAlgn="base" latinLnBrk="1">
              <a:lnSpc>
                <a:spcPct val="160000"/>
              </a:lnSpc>
            </a:pPr>
            <a:r>
              <a:rPr lang="en-US" altLang="ko-KR" kern="0" spc="0" dirty="0">
                <a:solidFill>
                  <a:srgbClr val="000000"/>
                </a:solidFill>
                <a:effectLst/>
                <a:latin typeface="+mn-ea"/>
              </a:rPr>
              <a:t>   (1) church with small groups  (2) church is small groups   (3) church of small groups</a:t>
            </a:r>
          </a:p>
          <a:p>
            <a:pPr marL="549910" indent="-190500" algn="just" fontAlgn="base" latinLnBrk="1">
              <a:lnSpc>
                <a:spcPct val="160000"/>
              </a:lnSpc>
            </a:pPr>
            <a:r>
              <a:rPr lang="en-US" altLang="ko-KR" sz="2000" kern="0" spc="0" dirty="0">
                <a:solidFill>
                  <a:srgbClr val="000000"/>
                </a:solidFill>
                <a:effectLst/>
                <a:latin typeface="+mn-ea"/>
              </a:rPr>
              <a:t>2) </a:t>
            </a:r>
            <a:r>
              <a:rPr lang="ko-KR" altLang="en-US" sz="2000" kern="0" spc="0" dirty="0">
                <a:solidFill>
                  <a:srgbClr val="000000"/>
                </a:solidFill>
                <a:effectLst/>
                <a:latin typeface="+mn-ea"/>
              </a:rPr>
              <a:t>소그룹의 정체성 </a:t>
            </a:r>
          </a:p>
          <a:p>
            <a:pPr marL="549910" marR="0" indent="-190500" algn="just" fontAlgn="base" latinLnBrk="1">
              <a:lnSpc>
                <a:spcPct val="160000"/>
              </a:lnSpc>
            </a:pPr>
            <a:r>
              <a:rPr lang="en-US" altLang="ko-KR" sz="2000" kern="0" spc="0" dirty="0">
                <a:solidFill>
                  <a:srgbClr val="000000"/>
                </a:solidFill>
                <a:effectLst/>
                <a:latin typeface="+mn-ea"/>
              </a:rPr>
              <a:t>   (1) </a:t>
            </a:r>
            <a:r>
              <a:rPr lang="ko-KR" altLang="en-US" sz="2000" kern="0" spc="0" dirty="0">
                <a:solidFill>
                  <a:srgbClr val="000000"/>
                </a:solidFill>
                <a:effectLst/>
                <a:latin typeface="+mn-ea"/>
              </a:rPr>
              <a:t>유기체</a:t>
            </a:r>
          </a:p>
          <a:p>
            <a:pPr marL="549910" marR="0" indent="-190500" algn="just" fontAlgn="base" latinLnBrk="1">
              <a:lnSpc>
                <a:spcPct val="160000"/>
              </a:lnSpc>
            </a:pPr>
            <a:r>
              <a:rPr lang="en-US" altLang="ko-KR" sz="2000" kern="0" spc="0" dirty="0">
                <a:solidFill>
                  <a:srgbClr val="000000"/>
                </a:solidFill>
                <a:effectLst/>
                <a:latin typeface="+mn-ea"/>
              </a:rPr>
              <a:t>   (2) </a:t>
            </a:r>
            <a:r>
              <a:rPr lang="ko-KR" altLang="en-US" sz="2000" kern="0" spc="0" dirty="0">
                <a:solidFill>
                  <a:srgbClr val="000000"/>
                </a:solidFill>
                <a:effectLst/>
                <a:latin typeface="+mn-ea"/>
              </a:rPr>
              <a:t>하나님의 디자인</a:t>
            </a:r>
          </a:p>
          <a:p>
            <a:pPr marL="549910" marR="0" indent="-190500" algn="just" fontAlgn="base" latinLnBrk="1">
              <a:lnSpc>
                <a:spcPct val="160000"/>
              </a:lnSpc>
            </a:pPr>
            <a:r>
              <a:rPr lang="en-US" altLang="ko-KR" sz="2000" kern="0" spc="0" dirty="0">
                <a:solidFill>
                  <a:srgbClr val="000000"/>
                </a:solidFill>
                <a:effectLst/>
                <a:latin typeface="+mn-ea"/>
              </a:rPr>
              <a:t>   (3) </a:t>
            </a:r>
            <a:r>
              <a:rPr lang="ko-KR" altLang="en-US" sz="2000" kern="0" spc="0" dirty="0">
                <a:solidFill>
                  <a:srgbClr val="000000"/>
                </a:solidFill>
                <a:effectLst/>
                <a:latin typeface="+mn-ea"/>
              </a:rPr>
              <a:t>양육</a:t>
            </a:r>
            <a:r>
              <a:rPr lang="en-US" altLang="ko-KR" sz="2000" kern="0" spc="0" dirty="0">
                <a:solidFill>
                  <a:srgbClr val="000000"/>
                </a:solidFill>
                <a:effectLst/>
                <a:latin typeface="+mn-ea"/>
              </a:rPr>
              <a:t>, </a:t>
            </a:r>
            <a:r>
              <a:rPr lang="ko-KR" altLang="en-US" sz="2000" kern="0" spc="0" dirty="0">
                <a:solidFill>
                  <a:srgbClr val="000000"/>
                </a:solidFill>
                <a:effectLst/>
                <a:latin typeface="+mn-ea"/>
              </a:rPr>
              <a:t>예배</a:t>
            </a:r>
            <a:r>
              <a:rPr lang="en-US" altLang="ko-KR" sz="2000" kern="0" spc="0" dirty="0">
                <a:solidFill>
                  <a:srgbClr val="000000"/>
                </a:solidFill>
                <a:effectLst/>
                <a:latin typeface="+mn-ea"/>
              </a:rPr>
              <a:t>, </a:t>
            </a:r>
            <a:r>
              <a:rPr lang="ko-KR" altLang="en-US" sz="2000" kern="0" spc="0" dirty="0">
                <a:solidFill>
                  <a:srgbClr val="000000"/>
                </a:solidFill>
                <a:effectLst/>
                <a:latin typeface="+mn-ea"/>
              </a:rPr>
              <a:t>친교</a:t>
            </a:r>
            <a:r>
              <a:rPr lang="en-US" altLang="ko-KR" sz="2000" kern="0" spc="0" dirty="0">
                <a:solidFill>
                  <a:srgbClr val="000000"/>
                </a:solidFill>
                <a:effectLst/>
                <a:latin typeface="+mn-ea"/>
              </a:rPr>
              <a:t>, </a:t>
            </a:r>
            <a:r>
              <a:rPr lang="ko-KR" altLang="en-US" sz="2000" kern="0" spc="0" dirty="0">
                <a:solidFill>
                  <a:srgbClr val="000000"/>
                </a:solidFill>
                <a:effectLst/>
                <a:latin typeface="+mn-ea"/>
              </a:rPr>
              <a:t>전도가 핵심</a:t>
            </a:r>
          </a:p>
          <a:p>
            <a:pPr marL="549910" marR="0" indent="-190500" algn="just" fontAlgn="base" latinLnBrk="1">
              <a:lnSpc>
                <a:spcPct val="160000"/>
              </a:lnSpc>
            </a:pPr>
            <a:r>
              <a:rPr lang="en-US" altLang="ko-KR" sz="2000" kern="0" spc="0" dirty="0">
                <a:solidFill>
                  <a:srgbClr val="000000"/>
                </a:solidFill>
                <a:effectLst/>
                <a:latin typeface="+mn-ea"/>
              </a:rPr>
              <a:t>   (4) </a:t>
            </a:r>
            <a:r>
              <a:rPr lang="ko-KR" altLang="en-US" sz="2000" kern="0" spc="0" dirty="0">
                <a:solidFill>
                  <a:srgbClr val="000000"/>
                </a:solidFill>
                <a:effectLst/>
                <a:latin typeface="+mn-ea"/>
              </a:rPr>
              <a:t>제자 됨의 모판</a:t>
            </a:r>
          </a:p>
          <a:p>
            <a:pPr marL="549910" marR="0" indent="-190500" algn="just" fontAlgn="base" latinLnBrk="1">
              <a:lnSpc>
                <a:spcPct val="160000"/>
              </a:lnSpc>
            </a:pPr>
            <a:r>
              <a:rPr lang="en-US" altLang="ko-KR" sz="2000" kern="0" spc="0" dirty="0">
                <a:solidFill>
                  <a:srgbClr val="000000"/>
                </a:solidFill>
                <a:effectLst/>
                <a:latin typeface="+mn-ea"/>
              </a:rPr>
              <a:t>   (5) </a:t>
            </a:r>
            <a:r>
              <a:rPr lang="ko-KR" altLang="en-US" sz="2000" kern="0" spc="0" dirty="0">
                <a:solidFill>
                  <a:srgbClr val="000000"/>
                </a:solidFill>
                <a:effectLst/>
                <a:latin typeface="+mn-ea"/>
              </a:rPr>
              <a:t>교회 그 자체</a:t>
            </a:r>
          </a:p>
        </p:txBody>
      </p:sp>
      <p:pic>
        <p:nvPicPr>
          <p:cNvPr id="4" name="그래픽 3" descr="과녁 단색으로 채워진">
            <a:extLst>
              <a:ext uri="{FF2B5EF4-FFF2-40B4-BE49-F238E27FC236}">
                <a16:creationId xmlns:a16="http://schemas.microsoft.com/office/drawing/2014/main" id="{D50C2D70-3AB7-3228-85B1-B1CBB107BB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296400" y="4226170"/>
            <a:ext cx="2250830" cy="2250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5901471"/>
      </p:ext>
    </p:extLst>
  </p:cSld>
  <p:clrMapOvr>
    <a:masterClrMapping/>
  </p:clrMapOvr>
  <p:transition>
    <p:pull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9E08B9-B746-F940-9D1F-FAA490437E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그림 18">
            <a:extLst>
              <a:ext uri="{FF2B5EF4-FFF2-40B4-BE49-F238E27FC236}">
                <a16:creationId xmlns:a16="http://schemas.microsoft.com/office/drawing/2014/main" id="{7D56D66B-A373-8408-D5C2-933A10E104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7979" y="786194"/>
            <a:ext cx="9639990" cy="5408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6853230"/>
      </p:ext>
    </p:extLst>
  </p:cSld>
  <p:clrMapOvr>
    <a:masterClrMapping/>
  </p:clrMapOvr>
  <p:transition>
    <p:pull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992" y="0"/>
            <a:ext cx="9998015" cy="6356350"/>
          </a:xfrm>
          <a:prstGeom prst="rect">
            <a:avLst/>
          </a:prstGeom>
        </p:spPr>
      </p:pic>
      <p:grpSp>
        <p:nvGrpSpPr>
          <p:cNvPr id="10" name="그룹 9"/>
          <p:cNvGrpSpPr/>
          <p:nvPr/>
        </p:nvGrpSpPr>
        <p:grpSpPr>
          <a:xfrm>
            <a:off x="1376632" y="1069675"/>
            <a:ext cx="9311496" cy="724619"/>
            <a:chOff x="1613141" y="905773"/>
            <a:chExt cx="9438734" cy="914401"/>
          </a:xfrm>
        </p:grpSpPr>
        <p:sp>
          <p:nvSpPr>
            <p:cNvPr id="8" name="직사각형 7"/>
            <p:cNvSpPr/>
            <p:nvPr/>
          </p:nvSpPr>
          <p:spPr>
            <a:xfrm>
              <a:off x="1613141" y="905774"/>
              <a:ext cx="1563010" cy="914400"/>
            </a:xfrm>
            <a:prstGeom prst="rect">
              <a:avLst/>
            </a:prstGeom>
            <a:solidFill>
              <a:srgbClr val="FF6600"/>
            </a:solidFill>
            <a:ln w="57150"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2800" dirty="0"/>
                <a:t>Think</a:t>
              </a:r>
              <a:r>
                <a:rPr lang="ko-KR" altLang="en-US" sz="2800" dirty="0"/>
                <a:t> </a:t>
              </a:r>
              <a:r>
                <a:rPr lang="en-US" altLang="ko-KR" sz="2800" dirty="0"/>
                <a:t>7</a:t>
              </a:r>
              <a:endParaRPr lang="ko-KR" altLang="en-US" sz="2800" dirty="0"/>
            </a:p>
          </p:txBody>
        </p:sp>
        <p:sp>
          <p:nvSpPr>
            <p:cNvPr id="9" name="직사각형 8"/>
            <p:cNvSpPr/>
            <p:nvPr/>
          </p:nvSpPr>
          <p:spPr>
            <a:xfrm>
              <a:off x="3176151" y="905773"/>
              <a:ext cx="7875724" cy="914401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3200" dirty="0">
                  <a:solidFill>
                    <a:srgbClr val="FF6600"/>
                  </a:solidFill>
                </a:rPr>
                <a:t>건강한</a:t>
              </a:r>
              <a:r>
                <a:rPr lang="en-US" altLang="ko-KR" sz="3200" dirty="0">
                  <a:solidFill>
                    <a:srgbClr val="FF6600"/>
                  </a:solidFill>
                </a:rPr>
                <a:t> </a:t>
              </a:r>
              <a:r>
                <a:rPr lang="ko-KR" altLang="en-US" sz="3200" dirty="0">
                  <a:solidFill>
                    <a:srgbClr val="FF6600"/>
                  </a:solidFill>
                </a:rPr>
                <a:t>교회 공동체와 부흥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50630553"/>
      </p:ext>
    </p:extLst>
  </p:cSld>
  <p:clrMapOvr>
    <a:masterClrMapping/>
  </p:clrMapOvr>
  <p:transition>
    <p:pull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12943" y="423741"/>
            <a:ext cx="7825596" cy="5613644"/>
          </a:xfrm>
        </p:spPr>
        <p:txBody>
          <a:bodyPr>
            <a:noAutofit/>
          </a:bodyPr>
          <a:lstStyle/>
          <a:p>
            <a:pPr>
              <a:lnSpc>
                <a:spcPct val="200000"/>
              </a:lnSpc>
            </a:pPr>
            <a:r>
              <a:rPr lang="en-US" altLang="ko-KR" sz="2400" b="1" dirty="0">
                <a:solidFill>
                  <a:srgbClr val="002060"/>
                </a:solidFill>
              </a:rPr>
              <a:t>Think 1 </a:t>
            </a:r>
            <a:r>
              <a:rPr lang="ko-KR" altLang="en-US" sz="2400" b="1" dirty="0">
                <a:solidFill>
                  <a:srgbClr val="002060"/>
                </a:solidFill>
              </a:rPr>
              <a:t>시작을 위한 질문들</a:t>
            </a:r>
            <a:br>
              <a:rPr lang="en-US" altLang="ko-KR" sz="2400" dirty="0">
                <a:solidFill>
                  <a:srgbClr val="002060"/>
                </a:solidFill>
              </a:rPr>
            </a:br>
            <a:r>
              <a:rPr lang="en-US" altLang="ko-KR" sz="2400" b="1" dirty="0">
                <a:solidFill>
                  <a:srgbClr val="002060"/>
                </a:solidFill>
              </a:rPr>
              <a:t>Think 2 </a:t>
            </a:r>
            <a:r>
              <a:rPr lang="ko-KR" altLang="en-US" sz="2400" b="1" dirty="0">
                <a:solidFill>
                  <a:srgbClr val="002060"/>
                </a:solidFill>
              </a:rPr>
              <a:t>성도에 대한 도전들</a:t>
            </a:r>
            <a:br>
              <a:rPr lang="en-US" altLang="ko-KR" sz="2400" dirty="0">
                <a:solidFill>
                  <a:srgbClr val="002060"/>
                </a:solidFill>
              </a:rPr>
            </a:br>
            <a:r>
              <a:rPr lang="en-US" altLang="ko-KR" sz="2400" b="1" dirty="0">
                <a:solidFill>
                  <a:srgbClr val="002060"/>
                </a:solidFill>
              </a:rPr>
              <a:t>Think 3 </a:t>
            </a:r>
            <a:r>
              <a:rPr lang="ko-KR" altLang="en-US" sz="2400" b="1" dirty="0">
                <a:solidFill>
                  <a:srgbClr val="002060"/>
                </a:solidFill>
              </a:rPr>
              <a:t>부흥과 교회</a:t>
            </a:r>
            <a:br>
              <a:rPr lang="en-US" altLang="ko-KR" sz="2400" dirty="0">
                <a:solidFill>
                  <a:srgbClr val="002060"/>
                </a:solidFill>
              </a:rPr>
            </a:br>
            <a:r>
              <a:rPr lang="en-US" altLang="ko-KR" sz="2400" b="1" dirty="0">
                <a:solidFill>
                  <a:srgbClr val="002060"/>
                </a:solidFill>
              </a:rPr>
              <a:t>Think 4 </a:t>
            </a:r>
            <a:r>
              <a:rPr lang="ko-KR" altLang="en-US" sz="2400" b="1" dirty="0">
                <a:solidFill>
                  <a:srgbClr val="002060"/>
                </a:solidFill>
              </a:rPr>
              <a:t>교회의 공동체적 본질에 대한 이해</a:t>
            </a:r>
            <a:br>
              <a:rPr lang="en-US" altLang="ko-KR" sz="2400" b="1" dirty="0">
                <a:solidFill>
                  <a:srgbClr val="002060"/>
                </a:solidFill>
              </a:rPr>
            </a:br>
            <a:r>
              <a:rPr lang="en-US" altLang="ko-KR" sz="2400" b="1" dirty="0">
                <a:solidFill>
                  <a:srgbClr val="002060"/>
                </a:solidFill>
              </a:rPr>
              <a:t>Think 5 </a:t>
            </a:r>
            <a:r>
              <a:rPr lang="ko-KR" altLang="en-US" sz="2400" b="1" dirty="0">
                <a:solidFill>
                  <a:srgbClr val="002060"/>
                </a:solidFill>
              </a:rPr>
              <a:t>공동체성의 중요성</a:t>
            </a:r>
            <a:br>
              <a:rPr lang="en-US" altLang="ko-KR" sz="2400" b="1" dirty="0">
                <a:solidFill>
                  <a:srgbClr val="002060"/>
                </a:solidFill>
              </a:rPr>
            </a:br>
            <a:r>
              <a:rPr lang="en-US" altLang="ko-KR" sz="2400" b="1" dirty="0">
                <a:solidFill>
                  <a:srgbClr val="002060"/>
                </a:solidFill>
              </a:rPr>
              <a:t>Think 6 </a:t>
            </a:r>
            <a:r>
              <a:rPr lang="ko-KR" altLang="en-US" sz="2400" b="1" dirty="0">
                <a:solidFill>
                  <a:srgbClr val="002060"/>
                </a:solidFill>
              </a:rPr>
              <a:t>공동체성과 소그룹 철학</a:t>
            </a:r>
            <a:br>
              <a:rPr lang="en-US" altLang="ko-KR" sz="2400" b="1" dirty="0">
                <a:solidFill>
                  <a:srgbClr val="002060"/>
                </a:solidFill>
              </a:rPr>
            </a:br>
            <a:r>
              <a:rPr lang="en-US" altLang="ko-KR" sz="2400" b="1" dirty="0">
                <a:solidFill>
                  <a:srgbClr val="002060"/>
                </a:solidFill>
              </a:rPr>
              <a:t>Think 7 </a:t>
            </a:r>
            <a:r>
              <a:rPr lang="ko-KR" altLang="en-US" sz="2400" b="1" dirty="0">
                <a:solidFill>
                  <a:srgbClr val="002060"/>
                </a:solidFill>
              </a:rPr>
              <a:t>건강한 교회 공동체와 부흥</a:t>
            </a:r>
            <a:endParaRPr lang="ko-KR" altLang="en-US" sz="2400" dirty="0">
              <a:solidFill>
                <a:srgbClr val="002060"/>
              </a:solidFill>
            </a:endParaRPr>
          </a:p>
        </p:txBody>
      </p:sp>
      <p:pic>
        <p:nvPicPr>
          <p:cNvPr id="9" name="오디오 8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1671300" y="6337300"/>
            <a:ext cx="304800" cy="3048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EE4059D-86C8-6238-449C-7C971AB58CB0}"/>
              </a:ext>
            </a:extLst>
          </p:cNvPr>
          <p:cNvSpPr txBox="1"/>
          <p:nvPr/>
        </p:nvSpPr>
        <p:spPr>
          <a:xfrm>
            <a:off x="844062" y="902677"/>
            <a:ext cx="229772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400" dirty="0"/>
              <a:t>차 </a:t>
            </a:r>
            <a:r>
              <a:rPr lang="ko-KR" altLang="en-US" sz="4400" dirty="0" err="1"/>
              <a:t>례</a:t>
            </a:r>
            <a:endParaRPr lang="ko-KR" altLang="en-US" sz="4400" dirty="0"/>
          </a:p>
        </p:txBody>
      </p:sp>
      <p:pic>
        <p:nvPicPr>
          <p:cNvPr id="8" name="내용 개체 틀 7" descr="서적 단색으로 채워진">
            <a:extLst>
              <a:ext uri="{FF2B5EF4-FFF2-40B4-BE49-F238E27FC236}">
                <a16:creationId xmlns:a16="http://schemas.microsoft.com/office/drawing/2014/main" id="{C06E67D0-71D5-0D90-F9A9-F018F082C70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56491" y="2852433"/>
            <a:ext cx="2731477" cy="2731477"/>
          </a:xfrm>
        </p:spPr>
      </p:pic>
    </p:spTree>
    <p:extLst>
      <p:ext uri="{BB962C8B-B14F-4D97-AF65-F5344CB8AC3E}">
        <p14:creationId xmlns:p14="http://schemas.microsoft.com/office/powerpoint/2010/main" val="322643884"/>
      </p:ext>
    </p:extLst>
  </p:cSld>
  <p:clrMapOvr>
    <a:masterClrMapping/>
  </p:clrMapOvr>
  <p:transition advTm="2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9106DF-7AC6-B1C4-3BD5-640D2D92EB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DEFA206E-73A9-649C-6D96-F08BAF45DAEB}"/>
              </a:ext>
            </a:extLst>
          </p:cNvPr>
          <p:cNvSpPr txBox="1"/>
          <p:nvPr/>
        </p:nvSpPr>
        <p:spPr>
          <a:xfrm>
            <a:off x="582311" y="980077"/>
            <a:ext cx="11027378" cy="41482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marR="0" indent="-342900" algn="just" fontAlgn="base" latinLnBrk="1">
              <a:lnSpc>
                <a:spcPct val="160000"/>
              </a:lnSpc>
              <a:buAutoNum type="arabicPeriod"/>
            </a:pPr>
            <a:r>
              <a:rPr lang="ko-KR" altLang="en-US" sz="2400" kern="0" spc="0" dirty="0">
                <a:solidFill>
                  <a:srgbClr val="000000"/>
                </a:solidFill>
                <a:effectLst/>
                <a:latin typeface="+mn-ea"/>
              </a:rPr>
              <a:t>부흥은 </a:t>
            </a:r>
            <a:r>
              <a:rPr lang="ko-KR" altLang="en-US" sz="2400" kern="0" dirty="0">
                <a:solidFill>
                  <a:srgbClr val="000000"/>
                </a:solidFill>
                <a:latin typeface="+mn-ea"/>
              </a:rPr>
              <a:t>목적이 아니라</a:t>
            </a:r>
            <a:r>
              <a:rPr lang="ko-KR" altLang="en-US" sz="2400" kern="0" spc="0" dirty="0">
                <a:solidFill>
                  <a:srgbClr val="000000"/>
                </a:solidFill>
                <a:effectLst/>
                <a:latin typeface="+mn-ea"/>
              </a:rPr>
              <a:t> 결과다</a:t>
            </a:r>
            <a:r>
              <a:rPr lang="en-US" altLang="ko-KR" sz="2400" kern="0" spc="0" dirty="0">
                <a:solidFill>
                  <a:srgbClr val="000000"/>
                </a:solidFill>
                <a:effectLst/>
                <a:latin typeface="+mn-ea"/>
              </a:rPr>
              <a:t>.</a:t>
            </a:r>
          </a:p>
          <a:p>
            <a:pPr marL="190500" marR="0" indent="-190500" algn="just" fontAlgn="base" latinLnBrk="1">
              <a:lnSpc>
                <a:spcPct val="160000"/>
              </a:lnSpc>
            </a:pPr>
            <a:r>
              <a:rPr lang="en-US" altLang="ko-KR" sz="2400" kern="0" spc="0" dirty="0">
                <a:solidFill>
                  <a:srgbClr val="000000"/>
                </a:solidFill>
                <a:effectLst/>
                <a:latin typeface="+mn-ea"/>
              </a:rPr>
              <a:t>2. </a:t>
            </a:r>
            <a:r>
              <a:rPr lang="ko-KR" altLang="en-US" sz="2400" kern="0" spc="0" dirty="0">
                <a:solidFill>
                  <a:srgbClr val="000000"/>
                </a:solidFill>
                <a:effectLst/>
                <a:latin typeface="+mn-ea"/>
              </a:rPr>
              <a:t>교회 사역의 목적은 공동체성의 회복이다</a:t>
            </a:r>
            <a:r>
              <a:rPr lang="en-US" altLang="ko-KR" sz="2400" kern="0" spc="0" dirty="0">
                <a:solidFill>
                  <a:srgbClr val="000000"/>
                </a:solidFill>
                <a:effectLst/>
                <a:latin typeface="+mn-ea"/>
              </a:rPr>
              <a:t>.</a:t>
            </a:r>
            <a:r>
              <a:rPr lang="ko-KR" altLang="en-US" sz="2400" kern="0" spc="0" dirty="0">
                <a:solidFill>
                  <a:srgbClr val="000000"/>
                </a:solidFill>
                <a:effectLst/>
                <a:latin typeface="+mn-ea"/>
              </a:rPr>
              <a:t> </a:t>
            </a:r>
            <a:endParaRPr lang="en-US" altLang="ko-KR" sz="2400" kern="0" spc="0" dirty="0">
              <a:solidFill>
                <a:srgbClr val="000000"/>
              </a:solidFill>
              <a:effectLst/>
              <a:latin typeface="+mn-ea"/>
            </a:endParaRPr>
          </a:p>
          <a:p>
            <a:pPr marL="190500" marR="0" indent="-190500" algn="just" fontAlgn="base" latinLnBrk="1">
              <a:lnSpc>
                <a:spcPct val="160000"/>
              </a:lnSpc>
            </a:pPr>
            <a:r>
              <a:rPr lang="en-US" altLang="ko-KR" sz="2400" kern="0" spc="0" dirty="0">
                <a:solidFill>
                  <a:srgbClr val="000000"/>
                </a:solidFill>
                <a:effectLst/>
                <a:latin typeface="+mn-ea"/>
              </a:rPr>
              <a:t>3. </a:t>
            </a:r>
            <a:r>
              <a:rPr lang="ko-KR" altLang="en-US" sz="2400" kern="0" spc="0" dirty="0">
                <a:solidFill>
                  <a:srgbClr val="000000"/>
                </a:solidFill>
                <a:effectLst/>
                <a:latin typeface="+mn-ea"/>
              </a:rPr>
              <a:t>공동체성 강화는 소그룹 환경 속에서만 가능하다</a:t>
            </a:r>
            <a:r>
              <a:rPr lang="en-US" altLang="ko-KR" sz="2400" kern="0" spc="0" dirty="0">
                <a:solidFill>
                  <a:srgbClr val="000000"/>
                </a:solidFill>
                <a:effectLst/>
                <a:latin typeface="+mn-ea"/>
              </a:rPr>
              <a:t>. </a:t>
            </a:r>
            <a:endParaRPr lang="ko-KR" altLang="en-US" sz="2400" kern="0" spc="0" dirty="0">
              <a:solidFill>
                <a:srgbClr val="000000"/>
              </a:solidFill>
              <a:effectLst/>
              <a:latin typeface="+mn-ea"/>
            </a:endParaRPr>
          </a:p>
          <a:p>
            <a:pPr marL="190500" marR="0" indent="-190500" algn="just" fontAlgn="base" latinLnBrk="1">
              <a:lnSpc>
                <a:spcPct val="160000"/>
              </a:lnSpc>
            </a:pPr>
            <a:r>
              <a:rPr lang="en-US" altLang="ko-KR" sz="2400" kern="0" spc="0" dirty="0">
                <a:solidFill>
                  <a:srgbClr val="000000"/>
                </a:solidFill>
                <a:effectLst/>
                <a:latin typeface="+mn-ea"/>
              </a:rPr>
              <a:t>4. </a:t>
            </a:r>
            <a:r>
              <a:rPr lang="ko-KR" altLang="en-US" sz="2400" kern="0" spc="0" dirty="0">
                <a:solidFill>
                  <a:srgbClr val="000000"/>
                </a:solidFill>
                <a:effectLst/>
                <a:latin typeface="+mn-ea"/>
              </a:rPr>
              <a:t>소그룹의 기능</a:t>
            </a:r>
            <a:r>
              <a:rPr lang="en-US" altLang="ko-KR" sz="2400" kern="0" spc="0" dirty="0">
                <a:solidFill>
                  <a:srgbClr val="000000"/>
                </a:solidFill>
                <a:effectLst/>
                <a:latin typeface="+mn-ea"/>
              </a:rPr>
              <a:t>(</a:t>
            </a:r>
            <a:r>
              <a:rPr lang="ko-KR" altLang="en-US" sz="2400" kern="0" spc="0" dirty="0">
                <a:solidFill>
                  <a:srgbClr val="000000"/>
                </a:solidFill>
                <a:effectLst/>
                <a:latin typeface="+mn-ea"/>
              </a:rPr>
              <a:t>예배</a:t>
            </a:r>
            <a:r>
              <a:rPr lang="en-US" altLang="ko-KR" sz="2400" kern="0" spc="0" dirty="0">
                <a:solidFill>
                  <a:srgbClr val="000000"/>
                </a:solidFill>
                <a:effectLst/>
                <a:latin typeface="+mn-ea"/>
              </a:rPr>
              <a:t>, </a:t>
            </a:r>
            <a:r>
              <a:rPr lang="ko-KR" altLang="en-US" sz="2400" kern="0" spc="0" dirty="0">
                <a:solidFill>
                  <a:srgbClr val="000000"/>
                </a:solidFill>
                <a:effectLst/>
                <a:latin typeface="+mn-ea"/>
              </a:rPr>
              <a:t>양육</a:t>
            </a:r>
            <a:r>
              <a:rPr lang="en-US" altLang="ko-KR" sz="2400" kern="0" spc="0" dirty="0">
                <a:solidFill>
                  <a:srgbClr val="000000"/>
                </a:solidFill>
                <a:effectLst/>
                <a:latin typeface="+mn-ea"/>
              </a:rPr>
              <a:t>, </a:t>
            </a:r>
            <a:r>
              <a:rPr lang="ko-KR" altLang="en-US" sz="2400" kern="0" spc="0" dirty="0">
                <a:solidFill>
                  <a:srgbClr val="000000"/>
                </a:solidFill>
                <a:effectLst/>
                <a:latin typeface="+mn-ea"/>
              </a:rPr>
              <a:t>교제</a:t>
            </a:r>
            <a:r>
              <a:rPr lang="en-US" altLang="ko-KR" sz="2400" kern="0" spc="0" dirty="0">
                <a:solidFill>
                  <a:srgbClr val="000000"/>
                </a:solidFill>
                <a:effectLst/>
                <a:latin typeface="+mn-ea"/>
              </a:rPr>
              <a:t>, </a:t>
            </a:r>
            <a:r>
              <a:rPr lang="ko-KR" altLang="en-US" sz="2400" kern="0" spc="0" dirty="0">
                <a:solidFill>
                  <a:srgbClr val="000000"/>
                </a:solidFill>
                <a:effectLst/>
                <a:latin typeface="+mn-ea"/>
              </a:rPr>
              <a:t>전도</a:t>
            </a:r>
            <a:r>
              <a:rPr lang="en-US" altLang="ko-KR" sz="2400" kern="0" spc="0" dirty="0">
                <a:solidFill>
                  <a:srgbClr val="000000"/>
                </a:solidFill>
                <a:effectLst/>
                <a:latin typeface="+mn-ea"/>
              </a:rPr>
              <a:t>)</a:t>
            </a:r>
            <a:r>
              <a:rPr lang="ko-KR" altLang="en-US" sz="2400" kern="0" spc="0" dirty="0">
                <a:solidFill>
                  <a:srgbClr val="000000"/>
                </a:solidFill>
                <a:effectLst/>
                <a:latin typeface="+mn-ea"/>
              </a:rPr>
              <a:t> 강화하면 공동체성은 자연히 강화된다</a:t>
            </a:r>
            <a:r>
              <a:rPr lang="en-US" altLang="ko-KR" sz="2400" kern="0" spc="0" dirty="0">
                <a:solidFill>
                  <a:srgbClr val="000000"/>
                </a:solidFill>
                <a:effectLst/>
                <a:latin typeface="+mn-ea"/>
              </a:rPr>
              <a:t>.</a:t>
            </a:r>
            <a:endParaRPr lang="ko-KR" altLang="en-US" sz="2400" kern="0" spc="0" dirty="0">
              <a:solidFill>
                <a:srgbClr val="000000"/>
              </a:solidFill>
              <a:effectLst/>
              <a:latin typeface="+mn-ea"/>
            </a:endParaRPr>
          </a:p>
          <a:p>
            <a:pPr marL="190500" marR="0" indent="-190500" algn="just" fontAlgn="base" latinLnBrk="1">
              <a:lnSpc>
                <a:spcPct val="160000"/>
              </a:lnSpc>
            </a:pPr>
            <a:r>
              <a:rPr lang="en-US" altLang="ko-KR" sz="2400" kern="0" spc="0" dirty="0">
                <a:solidFill>
                  <a:srgbClr val="000000"/>
                </a:solidFill>
                <a:effectLst/>
                <a:latin typeface="+mn-ea"/>
              </a:rPr>
              <a:t>5. </a:t>
            </a:r>
            <a:r>
              <a:rPr lang="ko-KR" altLang="en-US" sz="2400" kern="0" spc="0" dirty="0">
                <a:solidFill>
                  <a:srgbClr val="000000"/>
                </a:solidFill>
                <a:effectLst/>
                <a:latin typeface="+mn-ea"/>
              </a:rPr>
              <a:t>교회 공동체의 본질적 사명은 제자이지 않고는 논하기 어렵다</a:t>
            </a:r>
            <a:r>
              <a:rPr lang="en-US" altLang="ko-KR" sz="2400" kern="0" spc="0" dirty="0">
                <a:solidFill>
                  <a:srgbClr val="000000"/>
                </a:solidFill>
                <a:effectLst/>
                <a:latin typeface="+mn-ea"/>
              </a:rPr>
              <a:t>. </a:t>
            </a:r>
            <a:endParaRPr lang="ko-KR" altLang="en-US" sz="2400" kern="0" spc="0" dirty="0">
              <a:solidFill>
                <a:srgbClr val="000000"/>
              </a:solidFill>
              <a:effectLst/>
              <a:latin typeface="+mn-ea"/>
            </a:endParaRPr>
          </a:p>
          <a:p>
            <a:pPr marL="190500" marR="0" indent="-190500" algn="just" fontAlgn="base" latinLnBrk="1">
              <a:lnSpc>
                <a:spcPct val="160000"/>
              </a:lnSpc>
            </a:pPr>
            <a:r>
              <a:rPr lang="en-US" altLang="ko-KR" sz="2400" kern="0" spc="0" dirty="0">
                <a:solidFill>
                  <a:srgbClr val="000000"/>
                </a:solidFill>
                <a:effectLst/>
                <a:latin typeface="+mn-ea"/>
              </a:rPr>
              <a:t>6. </a:t>
            </a:r>
            <a:r>
              <a:rPr lang="ko-KR" altLang="en-US" sz="2400" kern="0" spc="0" dirty="0">
                <a:solidFill>
                  <a:srgbClr val="000000"/>
                </a:solidFill>
                <a:effectLst/>
                <a:latin typeface="+mn-ea"/>
              </a:rPr>
              <a:t>제자는 소그룹 환경 속에서 공동체성을 드러내는 자이어야 한다</a:t>
            </a:r>
            <a:r>
              <a:rPr lang="en-US" altLang="ko-KR" sz="2400" kern="0" spc="0" dirty="0">
                <a:solidFill>
                  <a:srgbClr val="000000"/>
                </a:solidFill>
                <a:effectLst/>
                <a:latin typeface="+mn-ea"/>
              </a:rPr>
              <a:t>. </a:t>
            </a:r>
            <a:endParaRPr lang="ko-KR" altLang="en-US" sz="2400" kern="0" spc="0" dirty="0">
              <a:solidFill>
                <a:srgbClr val="000000"/>
              </a:solidFill>
              <a:effectLst/>
              <a:latin typeface="+mn-ea"/>
            </a:endParaRPr>
          </a:p>
          <a:p>
            <a:pPr marL="190500" marR="0" indent="-190500" algn="just" fontAlgn="base" latinLnBrk="1">
              <a:lnSpc>
                <a:spcPct val="160000"/>
              </a:lnSpc>
            </a:pPr>
            <a:r>
              <a:rPr lang="en-US" altLang="ko-KR" sz="2400" kern="0" dirty="0">
                <a:solidFill>
                  <a:srgbClr val="000000"/>
                </a:solidFill>
                <a:latin typeface="+mn-ea"/>
              </a:rPr>
              <a:t>7</a:t>
            </a:r>
            <a:r>
              <a:rPr lang="en-US" altLang="ko-KR" sz="2400" kern="0" spc="0" dirty="0">
                <a:solidFill>
                  <a:srgbClr val="000000"/>
                </a:solidFill>
                <a:effectLst/>
                <a:latin typeface="+mn-ea"/>
              </a:rPr>
              <a:t>. </a:t>
            </a:r>
            <a:r>
              <a:rPr lang="ko-KR" altLang="en-US" sz="2400" kern="0" spc="0" dirty="0">
                <a:solidFill>
                  <a:srgbClr val="000000"/>
                </a:solidFill>
                <a:effectLst/>
                <a:latin typeface="+mn-ea"/>
              </a:rPr>
              <a:t>부흥은 하나님과 교회 공동체의 이야기다</a:t>
            </a:r>
            <a:r>
              <a:rPr lang="en-US" altLang="ko-KR" sz="2400" kern="0" spc="0" dirty="0">
                <a:solidFill>
                  <a:srgbClr val="000000"/>
                </a:solidFill>
                <a:effectLst/>
                <a:latin typeface="+mn-ea"/>
              </a:rPr>
              <a:t>. </a:t>
            </a:r>
          </a:p>
        </p:txBody>
      </p:sp>
      <p:pic>
        <p:nvPicPr>
          <p:cNvPr id="4" name="그래픽 3" descr="직선 화살표 단색으로 채워진">
            <a:extLst>
              <a:ext uri="{FF2B5EF4-FFF2-40B4-BE49-F238E27FC236}">
                <a16:creationId xmlns:a16="http://schemas.microsoft.com/office/drawing/2014/main" id="{E27AF07C-22F9-CC82-E111-954B84A7A4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938383" y="5128328"/>
            <a:ext cx="1729672" cy="1729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7052216"/>
      </p:ext>
    </p:extLst>
  </p:cSld>
  <p:clrMapOvr>
    <a:masterClrMapping/>
  </p:clrMapOvr>
  <p:transition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992" y="0"/>
            <a:ext cx="9998015" cy="6356350"/>
          </a:xfrm>
          <a:prstGeom prst="rect">
            <a:avLst/>
          </a:prstGeom>
        </p:spPr>
      </p:pic>
      <p:grpSp>
        <p:nvGrpSpPr>
          <p:cNvPr id="10" name="그룹 9"/>
          <p:cNvGrpSpPr/>
          <p:nvPr/>
        </p:nvGrpSpPr>
        <p:grpSpPr>
          <a:xfrm>
            <a:off x="1376632" y="1069675"/>
            <a:ext cx="9311496" cy="724619"/>
            <a:chOff x="1613141" y="905773"/>
            <a:chExt cx="9438734" cy="914401"/>
          </a:xfrm>
        </p:grpSpPr>
        <p:sp>
          <p:nvSpPr>
            <p:cNvPr id="8" name="직사각형 7"/>
            <p:cNvSpPr/>
            <p:nvPr/>
          </p:nvSpPr>
          <p:spPr>
            <a:xfrm>
              <a:off x="1613141" y="905774"/>
              <a:ext cx="1563010" cy="914400"/>
            </a:xfrm>
            <a:prstGeom prst="rect">
              <a:avLst/>
            </a:prstGeom>
            <a:solidFill>
              <a:srgbClr val="FF6600"/>
            </a:solidFill>
            <a:ln w="57150"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2800" dirty="0"/>
                <a:t>Think 1</a:t>
              </a:r>
              <a:endParaRPr lang="ko-KR" altLang="en-US" sz="2800" dirty="0"/>
            </a:p>
          </p:txBody>
        </p:sp>
        <p:sp>
          <p:nvSpPr>
            <p:cNvPr id="9" name="직사각형 8"/>
            <p:cNvSpPr/>
            <p:nvPr/>
          </p:nvSpPr>
          <p:spPr>
            <a:xfrm>
              <a:off x="3176151" y="905773"/>
              <a:ext cx="7875724" cy="914401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3200" dirty="0">
                  <a:solidFill>
                    <a:srgbClr val="FF6600"/>
                  </a:solidFill>
                </a:rPr>
                <a:t>시작을 위한 질문들</a:t>
              </a:r>
            </a:p>
          </p:txBody>
        </p:sp>
      </p:grpSp>
      <p:pic>
        <p:nvPicPr>
          <p:cNvPr id="3" name="오디오 2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671300" y="6337300"/>
            <a:ext cx="304800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7308575"/>
      </p:ext>
    </p:extLst>
  </p:cSld>
  <p:clrMapOvr>
    <a:masterClrMapping/>
  </p:clrMapOvr>
  <p:transition advTm="3118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868236" y="1144182"/>
            <a:ext cx="10221068" cy="38650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marR="0" indent="-457200" algn="just" fontAlgn="base" latinLnBrk="1">
              <a:lnSpc>
                <a:spcPct val="160000"/>
              </a:lnSpc>
              <a:buFont typeface="Arial" panose="020B0604020202020204" pitchFamily="34" charset="0"/>
              <a:buChar char="•"/>
            </a:pPr>
            <a:r>
              <a:rPr lang="ko-KR" altLang="en-US" sz="3200" kern="0" spc="0" dirty="0">
                <a:effectLst/>
                <a:latin typeface="한컴바탕"/>
                <a:ea typeface="한컴바탕"/>
              </a:rPr>
              <a:t>교회 사역의 목적은 무엇인가</a:t>
            </a:r>
            <a:r>
              <a:rPr lang="en-US" altLang="ko-KR" sz="3200" kern="0" spc="0" dirty="0">
                <a:effectLst/>
                <a:latin typeface="한컴바탕"/>
                <a:ea typeface="한컴바탕"/>
              </a:rPr>
              <a:t>?</a:t>
            </a:r>
            <a:endParaRPr lang="ko-KR" altLang="en-US" sz="3200" kern="0" spc="0" dirty="0">
              <a:effectLst/>
              <a:latin typeface="한양신명조"/>
            </a:endParaRPr>
          </a:p>
          <a:p>
            <a:pPr marL="457200" marR="0" indent="-457200" algn="just" fontAlgn="base" latinLnBrk="1">
              <a:lnSpc>
                <a:spcPct val="160000"/>
              </a:lnSpc>
              <a:buFont typeface="Arial" panose="020B0604020202020204" pitchFamily="34" charset="0"/>
              <a:buChar char="•"/>
            </a:pPr>
            <a:r>
              <a:rPr lang="ko-KR" altLang="en-US" sz="3200" kern="0" spc="0" dirty="0">
                <a:effectLst/>
                <a:latin typeface="한컴바탕"/>
                <a:ea typeface="한컴바탕"/>
              </a:rPr>
              <a:t>무엇이 성도들로 하여금 교회를 이탈하도록 하는가</a:t>
            </a:r>
            <a:r>
              <a:rPr lang="en-US" altLang="ko-KR" sz="3200" kern="0" spc="0" dirty="0">
                <a:effectLst/>
                <a:latin typeface="한컴바탕"/>
                <a:ea typeface="한컴바탕"/>
              </a:rPr>
              <a:t>?</a:t>
            </a:r>
            <a:endParaRPr lang="ko-KR" altLang="en-US" sz="3200" kern="0" spc="0" dirty="0">
              <a:effectLst/>
              <a:latin typeface="한양신명조"/>
            </a:endParaRPr>
          </a:p>
          <a:p>
            <a:pPr marL="457200" marR="0" indent="-457200" algn="just" fontAlgn="base" latinLnBrk="1">
              <a:lnSpc>
                <a:spcPct val="160000"/>
              </a:lnSpc>
              <a:buFont typeface="Arial" panose="020B0604020202020204" pitchFamily="34" charset="0"/>
              <a:buChar char="•"/>
            </a:pPr>
            <a:r>
              <a:rPr lang="ko-KR" altLang="en-US" sz="3200" kern="0" spc="0" dirty="0">
                <a:effectLst/>
                <a:latin typeface="한컴바탕"/>
                <a:ea typeface="한컴바탕"/>
              </a:rPr>
              <a:t>한국 교회의 미래는 어디로 갈 것인가</a:t>
            </a:r>
            <a:r>
              <a:rPr lang="en-US" altLang="ko-KR" sz="3200" kern="0" spc="0" dirty="0">
                <a:effectLst/>
                <a:latin typeface="한컴바탕"/>
                <a:ea typeface="한컴바탕"/>
              </a:rPr>
              <a:t>? </a:t>
            </a:r>
            <a:endParaRPr lang="ko-KR" altLang="en-US" sz="3200" kern="0" spc="0" dirty="0">
              <a:effectLst/>
              <a:latin typeface="한양신명조"/>
            </a:endParaRPr>
          </a:p>
          <a:p>
            <a:pPr marL="457200" marR="0" indent="-457200" algn="just" fontAlgn="base" latinLnBrk="1">
              <a:lnSpc>
                <a:spcPct val="160000"/>
              </a:lnSpc>
              <a:buFont typeface="Arial" panose="020B0604020202020204" pitchFamily="34" charset="0"/>
              <a:buChar char="•"/>
            </a:pPr>
            <a:r>
              <a:rPr lang="ko-KR" altLang="en-US" sz="3200" kern="0" spc="0" dirty="0">
                <a:effectLst/>
                <a:latin typeface="한컴바탕"/>
                <a:ea typeface="한컴바탕"/>
              </a:rPr>
              <a:t>그럼 어떻게 해야 하는가</a:t>
            </a:r>
            <a:r>
              <a:rPr lang="en-US" altLang="ko-KR" sz="3200" kern="0" spc="0" dirty="0">
                <a:effectLst/>
                <a:latin typeface="한컴바탕"/>
                <a:ea typeface="한컴바탕"/>
              </a:rPr>
              <a:t>?</a:t>
            </a:r>
            <a:endParaRPr lang="ko-KR" altLang="en-US" sz="3200" kern="0" spc="0" dirty="0">
              <a:effectLst/>
              <a:latin typeface="한양신명조"/>
            </a:endParaRPr>
          </a:p>
          <a:p>
            <a:pPr>
              <a:lnSpc>
                <a:spcPct val="200000"/>
              </a:lnSpc>
            </a:pPr>
            <a:endParaRPr lang="ko-KR" altLang="en-US" sz="2400" dirty="0"/>
          </a:p>
        </p:txBody>
      </p:sp>
      <p:pic>
        <p:nvPicPr>
          <p:cNvPr id="4" name="그래픽 3" descr="비즈니스 성장 단색으로 채워진">
            <a:extLst>
              <a:ext uri="{FF2B5EF4-FFF2-40B4-BE49-F238E27FC236}">
                <a16:creationId xmlns:a16="http://schemas.microsoft.com/office/drawing/2014/main" id="{D94DAAF5-FEC6-8DB1-A8B9-3B491BC0B9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792308" y="3823502"/>
            <a:ext cx="2652316" cy="2652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1656896"/>
      </p:ext>
    </p:extLst>
  </p:cSld>
  <p:clrMapOvr>
    <a:masterClrMapping/>
  </p:clrMapOvr>
  <p:transition advTm="2844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992" y="0"/>
            <a:ext cx="9998015" cy="6356350"/>
          </a:xfrm>
          <a:prstGeom prst="rect">
            <a:avLst/>
          </a:prstGeom>
        </p:spPr>
      </p:pic>
      <p:grpSp>
        <p:nvGrpSpPr>
          <p:cNvPr id="10" name="그룹 9"/>
          <p:cNvGrpSpPr/>
          <p:nvPr/>
        </p:nvGrpSpPr>
        <p:grpSpPr>
          <a:xfrm>
            <a:off x="1376632" y="1069675"/>
            <a:ext cx="9311496" cy="724619"/>
            <a:chOff x="1613141" y="905773"/>
            <a:chExt cx="9438734" cy="914401"/>
          </a:xfrm>
        </p:grpSpPr>
        <p:sp>
          <p:nvSpPr>
            <p:cNvPr id="8" name="직사각형 7"/>
            <p:cNvSpPr/>
            <p:nvPr/>
          </p:nvSpPr>
          <p:spPr>
            <a:xfrm>
              <a:off x="1613141" y="905774"/>
              <a:ext cx="1563010" cy="914400"/>
            </a:xfrm>
            <a:prstGeom prst="rect">
              <a:avLst/>
            </a:prstGeom>
            <a:solidFill>
              <a:srgbClr val="FF6600"/>
            </a:solidFill>
            <a:ln w="57150"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2800" dirty="0"/>
                <a:t>Think 2</a:t>
              </a:r>
              <a:endParaRPr lang="ko-KR" altLang="en-US" sz="2800" dirty="0"/>
            </a:p>
          </p:txBody>
        </p:sp>
        <p:sp>
          <p:nvSpPr>
            <p:cNvPr id="9" name="직사각형 8"/>
            <p:cNvSpPr/>
            <p:nvPr/>
          </p:nvSpPr>
          <p:spPr>
            <a:xfrm>
              <a:off x="3176151" y="905773"/>
              <a:ext cx="7875724" cy="914401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3200" dirty="0">
                  <a:solidFill>
                    <a:srgbClr val="FF6600"/>
                  </a:solidFill>
                </a:rPr>
                <a:t>성도에 대한 도전들</a:t>
              </a:r>
            </a:p>
          </p:txBody>
        </p:sp>
      </p:grpSp>
      <p:pic>
        <p:nvPicPr>
          <p:cNvPr id="2" name="오디오 1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1671300" y="6337300"/>
            <a:ext cx="304800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4061675"/>
      </p:ext>
    </p:extLst>
  </p:cSld>
  <p:clrMapOvr>
    <a:masterClrMapping/>
  </p:clrMapOvr>
  <p:transition advTm="1327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169117" y="1054955"/>
            <a:ext cx="7659854" cy="44067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3200" dirty="0"/>
              <a:t>   1) </a:t>
            </a:r>
            <a:r>
              <a:rPr lang="ko-KR" altLang="en-US" sz="3200" dirty="0"/>
              <a:t>공동체성의 약화</a:t>
            </a:r>
          </a:p>
          <a:p>
            <a:pPr>
              <a:lnSpc>
                <a:spcPct val="150000"/>
              </a:lnSpc>
            </a:pPr>
            <a:r>
              <a:rPr lang="en-US" altLang="ko-KR" sz="3200" dirty="0"/>
              <a:t>   2) </a:t>
            </a:r>
            <a:r>
              <a:rPr lang="ko-KR" altLang="en-US" sz="3200" dirty="0"/>
              <a:t>병리적</a:t>
            </a:r>
            <a:r>
              <a:rPr lang="en-US" altLang="ko-KR" sz="3200" dirty="0"/>
              <a:t>(</a:t>
            </a:r>
            <a:r>
              <a:rPr lang="ko-KR" altLang="en-US" sz="3200" dirty="0"/>
              <a:t>病理的</a:t>
            </a:r>
            <a:r>
              <a:rPr lang="en-US" altLang="ko-KR" sz="3200" dirty="0"/>
              <a:t>) </a:t>
            </a:r>
            <a:r>
              <a:rPr lang="ko-KR" altLang="en-US" sz="3200" dirty="0"/>
              <a:t>신앙 계승 </a:t>
            </a:r>
          </a:p>
          <a:p>
            <a:pPr>
              <a:lnSpc>
                <a:spcPct val="150000"/>
              </a:lnSpc>
            </a:pPr>
            <a:r>
              <a:rPr lang="en-US" altLang="ko-KR" sz="3200" dirty="0"/>
              <a:t>   3) </a:t>
            </a:r>
            <a:r>
              <a:rPr lang="ko-KR" altLang="en-US" sz="3200" dirty="0"/>
              <a:t>이중 메시지</a:t>
            </a:r>
            <a:r>
              <a:rPr lang="en-US" altLang="ko-KR" sz="3200" dirty="0"/>
              <a:t>(Double Bind)</a:t>
            </a:r>
          </a:p>
          <a:p>
            <a:pPr>
              <a:lnSpc>
                <a:spcPct val="150000"/>
              </a:lnSpc>
            </a:pPr>
            <a:r>
              <a:rPr lang="en-US" altLang="ko-KR" sz="3200" dirty="0"/>
              <a:t>   4) </a:t>
            </a:r>
            <a:r>
              <a:rPr lang="ko-KR" altLang="en-US" sz="3200" dirty="0"/>
              <a:t>정체성 약화와 사회의 변화</a:t>
            </a:r>
            <a:endParaRPr lang="en-US" altLang="ko-KR" sz="3200" dirty="0"/>
          </a:p>
          <a:p>
            <a:pPr>
              <a:lnSpc>
                <a:spcPct val="150000"/>
              </a:lnSpc>
            </a:pPr>
            <a:r>
              <a:rPr lang="en-US" altLang="ko-KR" sz="3200" dirty="0"/>
              <a:t>   5) </a:t>
            </a:r>
            <a:r>
              <a:rPr lang="ko-KR" altLang="en-US" sz="3200" dirty="0"/>
              <a:t>만연된 부흥주의</a:t>
            </a:r>
            <a:r>
              <a:rPr lang="en-US" altLang="ko-KR" sz="3200" dirty="0"/>
              <a:t>(Revivalism)</a:t>
            </a:r>
            <a:r>
              <a:rPr lang="ko-KR" altLang="en-US" sz="3200" dirty="0"/>
              <a:t>의 횡포</a:t>
            </a:r>
          </a:p>
          <a:p>
            <a:pPr>
              <a:lnSpc>
                <a:spcPct val="200000"/>
              </a:lnSpc>
            </a:pPr>
            <a:endParaRPr lang="ko-KR" altLang="en-US" sz="2400" dirty="0"/>
          </a:p>
        </p:txBody>
      </p:sp>
      <p:pic>
        <p:nvPicPr>
          <p:cNvPr id="4" name="그래픽 3" descr="기는 아기 단색으로 채워진">
            <a:extLst>
              <a:ext uri="{FF2B5EF4-FFF2-40B4-BE49-F238E27FC236}">
                <a16:creationId xmlns:a16="http://schemas.microsoft.com/office/drawing/2014/main" id="{9E312C53-BB8E-97D3-6FA3-C33C24B072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063433" y="4219840"/>
            <a:ext cx="2483797" cy="2483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5359724"/>
      </p:ext>
    </p:extLst>
  </p:cSld>
  <p:clrMapOvr>
    <a:masterClrMapping/>
  </p:clrMapOvr>
  <p:transition advTm="2844"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992" y="0"/>
            <a:ext cx="9998015" cy="6356350"/>
          </a:xfrm>
          <a:prstGeom prst="rect">
            <a:avLst/>
          </a:prstGeom>
        </p:spPr>
      </p:pic>
      <p:grpSp>
        <p:nvGrpSpPr>
          <p:cNvPr id="10" name="그룹 9"/>
          <p:cNvGrpSpPr/>
          <p:nvPr/>
        </p:nvGrpSpPr>
        <p:grpSpPr>
          <a:xfrm>
            <a:off x="1376632" y="1069675"/>
            <a:ext cx="9311496" cy="724619"/>
            <a:chOff x="1613141" y="905773"/>
            <a:chExt cx="9438734" cy="914401"/>
          </a:xfrm>
        </p:grpSpPr>
        <p:sp>
          <p:nvSpPr>
            <p:cNvPr id="8" name="직사각형 7"/>
            <p:cNvSpPr/>
            <p:nvPr/>
          </p:nvSpPr>
          <p:spPr>
            <a:xfrm>
              <a:off x="1613141" y="905774"/>
              <a:ext cx="1563010" cy="914400"/>
            </a:xfrm>
            <a:prstGeom prst="rect">
              <a:avLst/>
            </a:prstGeom>
            <a:solidFill>
              <a:srgbClr val="FF6600"/>
            </a:solidFill>
            <a:ln w="57150"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2800" dirty="0"/>
                <a:t>Think 3</a:t>
              </a:r>
              <a:endParaRPr lang="ko-KR" altLang="en-US" sz="2800" dirty="0"/>
            </a:p>
          </p:txBody>
        </p:sp>
        <p:sp>
          <p:nvSpPr>
            <p:cNvPr id="9" name="직사각형 8"/>
            <p:cNvSpPr/>
            <p:nvPr/>
          </p:nvSpPr>
          <p:spPr>
            <a:xfrm>
              <a:off x="3176151" y="905773"/>
              <a:ext cx="7875724" cy="914401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3200" dirty="0">
                  <a:solidFill>
                    <a:srgbClr val="FF6600"/>
                  </a:solidFill>
                </a:rPr>
                <a:t>부흥과 교회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07841975"/>
      </p:ext>
    </p:extLst>
  </p:cSld>
  <p:clrMapOvr>
    <a:masterClrMapping/>
  </p:clrMapOvr>
  <p:transition>
    <p:pul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3944F88-A405-588C-2C2E-0A18BF1D8B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926125"/>
            <a:ext cx="10058400" cy="5294662"/>
          </a:xfrm>
        </p:spPr>
        <p:txBody>
          <a:bodyPr>
            <a:normAutofit/>
          </a:bodyPr>
          <a:lstStyle/>
          <a:p>
            <a:pPr marL="379730" marR="0" indent="-190500" algn="just" fontAlgn="base" latinLnBrk="1">
              <a:lnSpc>
                <a:spcPct val="160000"/>
              </a:lnSpc>
            </a:pPr>
            <a:r>
              <a:rPr lang="en-US" altLang="ko-KR" sz="3200" kern="0" spc="0" dirty="0">
                <a:solidFill>
                  <a:srgbClr val="000000"/>
                </a:solidFill>
                <a:effectLst/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</a:t>
            </a:r>
            <a:r>
              <a:rPr lang="ko-KR" altLang="en-US" sz="3200" kern="0" spc="0" dirty="0">
                <a:solidFill>
                  <a:srgbClr val="000000"/>
                </a:solidFill>
                <a:effectLst/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성령은 처음부터 공동체 가운데 </a:t>
            </a:r>
            <a:r>
              <a:rPr lang="en-US" altLang="ko-KR" sz="3200" kern="0" spc="0" dirty="0">
                <a:solidFill>
                  <a:srgbClr val="000000"/>
                </a:solidFill>
                <a:effectLst/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(</a:t>
            </a:r>
            <a:r>
              <a:rPr lang="ko-KR" altLang="en-US" sz="3200" kern="0" spc="0" dirty="0">
                <a:solidFill>
                  <a:srgbClr val="000000"/>
                </a:solidFill>
                <a:effectLst/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행</a:t>
            </a:r>
            <a:r>
              <a:rPr lang="en-US" altLang="ko-KR" sz="3200" kern="0" spc="0" dirty="0">
                <a:solidFill>
                  <a:srgbClr val="000000"/>
                </a:solidFill>
                <a:effectLst/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1:6~8, </a:t>
            </a:r>
            <a:r>
              <a:rPr lang="ko-KR" altLang="en-US" sz="3200" kern="0" spc="0" dirty="0">
                <a:solidFill>
                  <a:srgbClr val="000000"/>
                </a:solidFill>
                <a:effectLst/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행</a:t>
            </a:r>
            <a:r>
              <a:rPr lang="en-US" altLang="ko-KR" sz="3200" kern="0" spc="0" dirty="0">
                <a:solidFill>
                  <a:srgbClr val="000000"/>
                </a:solidFill>
                <a:effectLst/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2:1~4). </a:t>
            </a:r>
            <a:endParaRPr lang="ko-KR" altLang="en-US" sz="3200" kern="0" spc="0" dirty="0">
              <a:solidFill>
                <a:srgbClr val="000000"/>
              </a:solidFill>
              <a:effectLst/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  <a:p>
            <a:pPr marL="379730" marR="0" indent="-190500" algn="just" fontAlgn="base" latinLnBrk="1">
              <a:lnSpc>
                <a:spcPct val="160000"/>
              </a:lnSpc>
            </a:pPr>
            <a:r>
              <a:rPr lang="en-US" altLang="ko-KR" sz="3200" kern="0" spc="0" dirty="0">
                <a:solidFill>
                  <a:srgbClr val="000000"/>
                </a:solidFill>
                <a:effectLst/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</a:t>
            </a:r>
            <a:r>
              <a:rPr lang="ko-KR" altLang="en-US" sz="3200" kern="0" spc="0" dirty="0">
                <a:solidFill>
                  <a:srgbClr val="000000"/>
                </a:solidFill>
                <a:effectLst/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신약은 철저하게 공동체로 존재</a:t>
            </a:r>
            <a:r>
              <a:rPr lang="en-US" altLang="ko-KR" sz="3200" kern="0" spc="0" dirty="0">
                <a:solidFill>
                  <a:srgbClr val="000000"/>
                </a:solidFill>
                <a:effectLst/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(</a:t>
            </a:r>
            <a:r>
              <a:rPr lang="ko-KR" altLang="en-US" sz="3200" kern="0" spc="0" dirty="0">
                <a:solidFill>
                  <a:srgbClr val="000000"/>
                </a:solidFill>
                <a:effectLst/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행</a:t>
            </a:r>
            <a:r>
              <a:rPr lang="en-US" altLang="ko-KR" sz="3200" kern="0" spc="0" dirty="0">
                <a:solidFill>
                  <a:srgbClr val="000000"/>
                </a:solidFill>
                <a:effectLst/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2:42~47).</a:t>
            </a:r>
            <a:endParaRPr lang="ko-KR" altLang="en-US" sz="3200" kern="0" spc="0" dirty="0">
              <a:solidFill>
                <a:srgbClr val="000000"/>
              </a:solidFill>
              <a:effectLst/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  <a:p>
            <a:pPr marL="379730" marR="0" indent="-190500" algn="just" fontAlgn="base" latinLnBrk="1">
              <a:lnSpc>
                <a:spcPct val="160000"/>
              </a:lnSpc>
            </a:pPr>
            <a:r>
              <a:rPr lang="en-US" altLang="ko-KR" sz="3200" kern="0" spc="0" dirty="0">
                <a:solidFill>
                  <a:srgbClr val="000000"/>
                </a:solidFill>
                <a:effectLst/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</a:t>
            </a:r>
            <a:r>
              <a:rPr lang="ko-KR" altLang="en-US" sz="3200" kern="0" spc="0" dirty="0">
                <a:solidFill>
                  <a:srgbClr val="000000"/>
                </a:solidFill>
                <a:effectLst/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청교도 운동</a:t>
            </a:r>
          </a:p>
          <a:p>
            <a:pPr marL="379730" marR="0" indent="-190500" algn="just" fontAlgn="base" latinLnBrk="1">
              <a:lnSpc>
                <a:spcPct val="160000"/>
              </a:lnSpc>
            </a:pPr>
            <a:r>
              <a:rPr lang="en-US" altLang="ko-KR" sz="3200" kern="0" spc="0" dirty="0">
                <a:solidFill>
                  <a:srgbClr val="000000"/>
                </a:solidFill>
                <a:effectLst/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</a:t>
            </a:r>
            <a:r>
              <a:rPr lang="ko-KR" altLang="en-US" sz="3200" kern="0" spc="0" dirty="0">
                <a:solidFill>
                  <a:srgbClr val="000000"/>
                </a:solidFill>
                <a:effectLst/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교회 공동체와 하나님 사이의 일</a:t>
            </a:r>
            <a:r>
              <a:rPr lang="en-US" altLang="ko-KR" sz="3200" kern="0" spc="0" dirty="0">
                <a:solidFill>
                  <a:srgbClr val="000000"/>
                </a:solidFill>
                <a:effectLst/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</a:t>
            </a:r>
            <a:endParaRPr lang="ko-KR" altLang="en-US" sz="3200" kern="0" spc="0" dirty="0">
              <a:solidFill>
                <a:srgbClr val="000000"/>
              </a:solidFill>
              <a:effectLst/>
              <a:latin typeface="맑은 고딕 Semilight" panose="020B0502040204020203" pitchFamily="50" charset="-127"/>
              <a:ea typeface="맑은 고딕 Semilight" panose="020B0502040204020203" pitchFamily="50" charset="-127"/>
              <a:cs typeface="맑은 고딕 Semilight" panose="020B0502040204020203" pitchFamily="50" charset="-127"/>
            </a:endParaRPr>
          </a:p>
          <a:p>
            <a:pPr marL="379730" marR="0" indent="-190500" algn="just" fontAlgn="base" latinLnBrk="1">
              <a:lnSpc>
                <a:spcPct val="160000"/>
              </a:lnSpc>
            </a:pPr>
            <a:r>
              <a:rPr lang="en-US" altLang="ko-KR" sz="3200" kern="0" spc="0" dirty="0">
                <a:solidFill>
                  <a:srgbClr val="000000"/>
                </a:solidFill>
                <a:effectLst/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 </a:t>
            </a:r>
            <a:r>
              <a:rPr lang="ko-KR" altLang="en-US" sz="3200" kern="0" spc="0" dirty="0">
                <a:solidFill>
                  <a:srgbClr val="000000"/>
                </a:solidFill>
                <a:effectLst/>
                <a:latin typeface="맑은 고딕 Semilight" panose="020B0502040204020203" pitchFamily="50" charset="-127"/>
                <a:ea typeface="맑은 고딕 Semilight" panose="020B0502040204020203" pitchFamily="50" charset="-127"/>
                <a:cs typeface="맑은 고딕 Semilight" panose="020B0502040204020203" pitchFamily="50" charset="-127"/>
              </a:rPr>
              <a:t>각 사람이 성령께 민감할 때</a:t>
            </a:r>
          </a:p>
        </p:txBody>
      </p:sp>
      <p:pic>
        <p:nvPicPr>
          <p:cNvPr id="8" name="그래픽 7" descr="이사회실 단색으로 채워진">
            <a:extLst>
              <a:ext uri="{FF2B5EF4-FFF2-40B4-BE49-F238E27FC236}">
                <a16:creationId xmlns:a16="http://schemas.microsoft.com/office/drawing/2014/main" id="{DCF9C1BA-3FDC-4EF8-D57E-171A72CF79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015046" y="4196211"/>
            <a:ext cx="2888566" cy="2888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451870"/>
      </p:ext>
    </p:extLst>
  </p:cSld>
  <p:clrMapOvr>
    <a:masterClrMapping/>
  </p:clrMapOvr>
  <p:transition>
    <p:pull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02971C-76BC-F7B8-833D-58FDA83BF0C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>
            <a:extLst>
              <a:ext uri="{FF2B5EF4-FFF2-40B4-BE49-F238E27FC236}">
                <a16:creationId xmlns:a16="http://schemas.microsoft.com/office/drawing/2014/main" id="{918E1D00-1F56-CEE6-F42C-B3004A0F3B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6992" y="0"/>
            <a:ext cx="9998015" cy="6356350"/>
          </a:xfrm>
          <a:prstGeom prst="rect">
            <a:avLst/>
          </a:prstGeom>
        </p:spPr>
      </p:pic>
      <p:grpSp>
        <p:nvGrpSpPr>
          <p:cNvPr id="10" name="그룹 9">
            <a:extLst>
              <a:ext uri="{FF2B5EF4-FFF2-40B4-BE49-F238E27FC236}">
                <a16:creationId xmlns:a16="http://schemas.microsoft.com/office/drawing/2014/main" id="{5A9B4E4E-8CE8-4E22-D362-74EAC4539BBB}"/>
              </a:ext>
            </a:extLst>
          </p:cNvPr>
          <p:cNvGrpSpPr/>
          <p:nvPr/>
        </p:nvGrpSpPr>
        <p:grpSpPr>
          <a:xfrm>
            <a:off x="1376632" y="1069675"/>
            <a:ext cx="9311496" cy="724619"/>
            <a:chOff x="1613141" y="905773"/>
            <a:chExt cx="9438734" cy="914401"/>
          </a:xfrm>
        </p:grpSpPr>
        <p:sp>
          <p:nvSpPr>
            <p:cNvPr id="8" name="직사각형 7">
              <a:extLst>
                <a:ext uri="{FF2B5EF4-FFF2-40B4-BE49-F238E27FC236}">
                  <a16:creationId xmlns:a16="http://schemas.microsoft.com/office/drawing/2014/main" id="{F1CB1435-7825-64F4-EA46-D8733BCCA2D3}"/>
                </a:ext>
              </a:extLst>
            </p:cNvPr>
            <p:cNvSpPr/>
            <p:nvPr/>
          </p:nvSpPr>
          <p:spPr>
            <a:xfrm>
              <a:off x="1613141" y="905774"/>
              <a:ext cx="1563010" cy="914400"/>
            </a:xfrm>
            <a:prstGeom prst="rect">
              <a:avLst/>
            </a:prstGeom>
            <a:solidFill>
              <a:srgbClr val="FF6600"/>
            </a:solidFill>
            <a:ln w="57150"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2800" dirty="0"/>
                <a:t>Think 4</a:t>
              </a:r>
              <a:endParaRPr lang="ko-KR" altLang="en-US" sz="2800" dirty="0"/>
            </a:p>
          </p:txBody>
        </p:sp>
        <p:sp>
          <p:nvSpPr>
            <p:cNvPr id="9" name="직사각형 8">
              <a:extLst>
                <a:ext uri="{FF2B5EF4-FFF2-40B4-BE49-F238E27FC236}">
                  <a16:creationId xmlns:a16="http://schemas.microsoft.com/office/drawing/2014/main" id="{5D1F05EC-E7EF-0AF8-3434-81FC8648D588}"/>
                </a:ext>
              </a:extLst>
            </p:cNvPr>
            <p:cNvSpPr/>
            <p:nvPr/>
          </p:nvSpPr>
          <p:spPr>
            <a:xfrm>
              <a:off x="3176151" y="905773"/>
              <a:ext cx="7875724" cy="914401"/>
            </a:xfrm>
            <a:prstGeom prst="rect">
              <a:avLst/>
            </a:prstGeom>
            <a:solidFill>
              <a:schemeClr val="bg1"/>
            </a:solidFill>
            <a:ln w="57150">
              <a:solidFill>
                <a:srgbClr val="FF66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3200" dirty="0">
                  <a:solidFill>
                    <a:srgbClr val="FF6600"/>
                  </a:solidFill>
                </a:rPr>
                <a:t>교회의 공동체적 본질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32862428"/>
      </p:ext>
    </p:extLst>
  </p:cSld>
  <p:clrMapOvr>
    <a:masterClrMapping/>
  </p:clrMapOvr>
  <p:transition>
    <p:pull/>
  </p:transition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4184</TotalTime>
  <Words>564</Words>
  <Application>Microsoft Office PowerPoint</Application>
  <PresentationFormat>와이드스크린</PresentationFormat>
  <Paragraphs>100</Paragraphs>
  <Slides>20</Slides>
  <Notes>8</Notes>
  <HiddenSlides>0</HiddenSlides>
  <MMClips>3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20</vt:i4>
      </vt:variant>
    </vt:vector>
  </HeadingPairs>
  <TitlesOfParts>
    <vt:vector size="28" baseType="lpstr">
      <vt:lpstr>Adobe 고딕 Std B</vt:lpstr>
      <vt:lpstr>맑은 고딕</vt:lpstr>
      <vt:lpstr>맑은 고딕 Semilight</vt:lpstr>
      <vt:lpstr>한양신명조</vt:lpstr>
      <vt:lpstr>한컴바탕</vt:lpstr>
      <vt:lpstr>Arial</vt:lpstr>
      <vt:lpstr>Office 테마</vt:lpstr>
      <vt:lpstr>1_Office 테마</vt:lpstr>
      <vt:lpstr>건강한 교회 공동체 꿈꾸기</vt:lpstr>
      <vt:lpstr>Think 1 시작을 위한 질문들 Think 2 성도에 대한 도전들 Think 3 부흥과 교회 Think 4 교회의 공동체적 본질에 대한 이해 Think 5 공동체성의 중요성 Think 6 공동체성과 소그룹 철학 Think 7 건강한 교회 공동체와 부흥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sangkwon kim</dc:creator>
  <cp:lastModifiedBy>user</cp:lastModifiedBy>
  <cp:revision>60</cp:revision>
  <dcterms:created xsi:type="dcterms:W3CDTF">2015-11-03T02:17:30Z</dcterms:created>
  <dcterms:modified xsi:type="dcterms:W3CDTF">2025-08-03T00:46:26Z</dcterms:modified>
</cp:coreProperties>
</file>