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50" r:id="rId1"/>
  </p:sldMasterIdLst>
  <p:notesMasterIdLst>
    <p:notesMasterId r:id="rId199"/>
  </p:notesMasterIdLst>
  <p:handoutMasterIdLst>
    <p:handoutMasterId r:id="rId200"/>
  </p:handoutMasterIdLst>
  <p:sldIdLst>
    <p:sldId id="14006" r:id="rId2"/>
    <p:sldId id="10858" r:id="rId3"/>
    <p:sldId id="6278" r:id="rId4"/>
    <p:sldId id="6279" r:id="rId5"/>
    <p:sldId id="5643" r:id="rId6"/>
    <p:sldId id="5644" r:id="rId7"/>
    <p:sldId id="5645" r:id="rId8"/>
    <p:sldId id="5646" r:id="rId9"/>
    <p:sldId id="5647" r:id="rId10"/>
    <p:sldId id="5640" r:id="rId11"/>
    <p:sldId id="14007" r:id="rId12"/>
    <p:sldId id="14008" r:id="rId13"/>
    <p:sldId id="5405" r:id="rId14"/>
    <p:sldId id="7777" r:id="rId15"/>
    <p:sldId id="11791" r:id="rId16"/>
    <p:sldId id="11792" r:id="rId17"/>
    <p:sldId id="11793" r:id="rId18"/>
    <p:sldId id="11794" r:id="rId19"/>
    <p:sldId id="11795" r:id="rId20"/>
    <p:sldId id="11796" r:id="rId21"/>
    <p:sldId id="11797" r:id="rId22"/>
    <p:sldId id="11788" r:id="rId23"/>
    <p:sldId id="5654" r:id="rId24"/>
    <p:sldId id="7897" r:id="rId25"/>
    <p:sldId id="11686" r:id="rId26"/>
    <p:sldId id="11687" r:id="rId27"/>
    <p:sldId id="11694" r:id="rId28"/>
    <p:sldId id="11688" r:id="rId29"/>
    <p:sldId id="11689" r:id="rId30"/>
    <p:sldId id="11690" r:id="rId31"/>
    <p:sldId id="11691" r:id="rId32"/>
    <p:sldId id="11692" r:id="rId33"/>
    <p:sldId id="11693" r:id="rId34"/>
    <p:sldId id="11683" r:id="rId35"/>
    <p:sldId id="10952" r:id="rId36"/>
    <p:sldId id="10953" r:id="rId37"/>
    <p:sldId id="10912" r:id="rId38"/>
    <p:sldId id="10904" r:id="rId39"/>
    <p:sldId id="10906" r:id="rId40"/>
    <p:sldId id="10907" r:id="rId41"/>
    <p:sldId id="10908" r:id="rId42"/>
    <p:sldId id="10913" r:id="rId43"/>
    <p:sldId id="10909" r:id="rId44"/>
    <p:sldId id="10910" r:id="rId45"/>
    <p:sldId id="10911" r:id="rId46"/>
    <p:sldId id="10901" r:id="rId47"/>
    <p:sldId id="11789" r:id="rId48"/>
    <p:sldId id="11790" r:id="rId49"/>
    <p:sldId id="11781" r:id="rId50"/>
    <p:sldId id="11782" r:id="rId51"/>
    <p:sldId id="11783" r:id="rId52"/>
    <p:sldId id="11778" r:id="rId53"/>
    <p:sldId id="14028" r:id="rId54"/>
    <p:sldId id="14031" r:id="rId55"/>
    <p:sldId id="14032" r:id="rId56"/>
    <p:sldId id="14033" r:id="rId57"/>
    <p:sldId id="14027" r:id="rId58"/>
    <p:sldId id="14030" r:id="rId59"/>
    <p:sldId id="14012" r:id="rId60"/>
    <p:sldId id="9148" r:id="rId61"/>
    <p:sldId id="9149" r:id="rId62"/>
    <p:sldId id="9145" r:id="rId63"/>
    <p:sldId id="9139" r:id="rId64"/>
    <p:sldId id="9146" r:id="rId65"/>
    <p:sldId id="9140" r:id="rId66"/>
    <p:sldId id="9141" r:id="rId67"/>
    <p:sldId id="9142" r:id="rId68"/>
    <p:sldId id="9143" r:id="rId69"/>
    <p:sldId id="9144" r:id="rId70"/>
    <p:sldId id="9136" r:id="rId71"/>
    <p:sldId id="7283" r:id="rId72"/>
    <p:sldId id="7047" r:id="rId73"/>
    <p:sldId id="7171" r:id="rId74"/>
    <p:sldId id="7172" r:id="rId75"/>
    <p:sldId id="7173" r:id="rId76"/>
    <p:sldId id="7174" r:id="rId77"/>
    <p:sldId id="7177" r:id="rId78"/>
    <p:sldId id="7176" r:id="rId79"/>
    <p:sldId id="7178" r:id="rId80"/>
    <p:sldId id="7179" r:id="rId81"/>
    <p:sldId id="7180" r:id="rId82"/>
    <p:sldId id="14029" r:id="rId83"/>
    <p:sldId id="7181" r:id="rId84"/>
    <p:sldId id="14016" r:id="rId85"/>
    <p:sldId id="14017" r:id="rId86"/>
    <p:sldId id="14018" r:id="rId87"/>
    <p:sldId id="14019" r:id="rId88"/>
    <p:sldId id="14020" r:id="rId89"/>
    <p:sldId id="14021" r:id="rId90"/>
    <p:sldId id="14022" r:id="rId91"/>
    <p:sldId id="14023" r:id="rId92"/>
    <p:sldId id="14024" r:id="rId93"/>
    <p:sldId id="14025" r:id="rId94"/>
    <p:sldId id="11684" r:id="rId95"/>
    <p:sldId id="11685" r:id="rId96"/>
    <p:sldId id="11589" r:id="rId97"/>
    <p:sldId id="11590" r:id="rId98"/>
    <p:sldId id="11591" r:id="rId99"/>
    <p:sldId id="11592" r:id="rId100"/>
    <p:sldId id="11593" r:id="rId101"/>
    <p:sldId id="11586" r:id="rId102"/>
    <p:sldId id="9301" r:id="rId103"/>
    <p:sldId id="9302" r:id="rId104"/>
    <p:sldId id="9239" r:id="rId105"/>
    <p:sldId id="9240" r:id="rId106"/>
    <p:sldId id="9241" r:id="rId107"/>
    <p:sldId id="9242" r:id="rId108"/>
    <p:sldId id="9244" r:id="rId109"/>
    <p:sldId id="9246" r:id="rId110"/>
    <p:sldId id="9248" r:id="rId111"/>
    <p:sldId id="9250" r:id="rId112"/>
    <p:sldId id="9255" r:id="rId113"/>
    <p:sldId id="9256" r:id="rId114"/>
    <p:sldId id="9262" r:id="rId115"/>
    <p:sldId id="9263" r:id="rId116"/>
    <p:sldId id="9264" r:id="rId117"/>
    <p:sldId id="9265" r:id="rId118"/>
    <p:sldId id="9261" r:id="rId119"/>
    <p:sldId id="9236" r:id="rId120"/>
    <p:sldId id="1834" r:id="rId121"/>
    <p:sldId id="1835" r:id="rId122"/>
    <p:sldId id="14026" r:id="rId123"/>
    <p:sldId id="14013" r:id="rId124"/>
    <p:sldId id="14014" r:id="rId125"/>
    <p:sldId id="14015" r:id="rId126"/>
    <p:sldId id="14011" r:id="rId127"/>
    <p:sldId id="13890" r:id="rId128"/>
    <p:sldId id="13891" r:id="rId129"/>
    <p:sldId id="13988" r:id="rId130"/>
    <p:sldId id="13989" r:id="rId131"/>
    <p:sldId id="13990" r:id="rId132"/>
    <p:sldId id="13991" r:id="rId133"/>
    <p:sldId id="13992" r:id="rId134"/>
    <p:sldId id="13993" r:id="rId135"/>
    <p:sldId id="13994" r:id="rId136"/>
    <p:sldId id="13892" r:id="rId137"/>
    <p:sldId id="13893" r:id="rId138"/>
    <p:sldId id="13995" r:id="rId139"/>
    <p:sldId id="13905" r:id="rId140"/>
    <p:sldId id="13996" r:id="rId141"/>
    <p:sldId id="13997" r:id="rId142"/>
    <p:sldId id="13998" r:id="rId143"/>
    <p:sldId id="13999" r:id="rId144"/>
    <p:sldId id="14000" r:id="rId145"/>
    <p:sldId id="14001" r:id="rId146"/>
    <p:sldId id="14002" r:id="rId147"/>
    <p:sldId id="14004" r:id="rId148"/>
    <p:sldId id="14005" r:id="rId149"/>
    <p:sldId id="14003" r:id="rId150"/>
    <p:sldId id="13491" r:id="rId151"/>
    <p:sldId id="12072" r:id="rId152"/>
    <p:sldId id="12815" r:id="rId153"/>
    <p:sldId id="12816" r:id="rId154"/>
    <p:sldId id="12817" r:id="rId155"/>
    <p:sldId id="12818" r:id="rId156"/>
    <p:sldId id="12819" r:id="rId157"/>
    <p:sldId id="12820" r:id="rId158"/>
    <p:sldId id="12073" r:id="rId159"/>
    <p:sldId id="11008" r:id="rId160"/>
    <p:sldId id="11375" r:id="rId161"/>
    <p:sldId id="11377" r:id="rId162"/>
    <p:sldId id="11871" r:id="rId163"/>
    <p:sldId id="13984" r:id="rId164"/>
    <p:sldId id="13228" r:id="rId165"/>
    <p:sldId id="13236" r:id="rId166"/>
    <p:sldId id="13985" r:id="rId167"/>
    <p:sldId id="11892" r:id="rId168"/>
    <p:sldId id="13577" r:id="rId169"/>
    <p:sldId id="13983" r:id="rId170"/>
    <p:sldId id="11347" r:id="rId171"/>
    <p:sldId id="13358" r:id="rId172"/>
    <p:sldId id="7586" r:id="rId173"/>
    <p:sldId id="13753" r:id="rId174"/>
    <p:sldId id="10538" r:id="rId175"/>
    <p:sldId id="10422" r:id="rId176"/>
    <p:sldId id="10423" r:id="rId177"/>
    <p:sldId id="10424" r:id="rId178"/>
    <p:sldId id="10425" r:id="rId179"/>
    <p:sldId id="10539" r:id="rId180"/>
    <p:sldId id="11019" r:id="rId181"/>
    <p:sldId id="11011" r:id="rId182"/>
    <p:sldId id="11014" r:id="rId183"/>
    <p:sldId id="11015" r:id="rId184"/>
    <p:sldId id="11016" r:id="rId185"/>
    <p:sldId id="11012" r:id="rId186"/>
    <p:sldId id="11013" r:id="rId187"/>
    <p:sldId id="13754" r:id="rId188"/>
    <p:sldId id="10716" r:id="rId189"/>
    <p:sldId id="11420" r:id="rId190"/>
    <p:sldId id="11421" r:id="rId191"/>
    <p:sldId id="10905" r:id="rId192"/>
    <p:sldId id="10720" r:id="rId193"/>
    <p:sldId id="9880" r:id="rId194"/>
    <p:sldId id="13036" r:id="rId195"/>
    <p:sldId id="13037" r:id="rId196"/>
    <p:sldId id="6266" r:id="rId197"/>
    <p:sldId id="7803" r:id="rId198"/>
  </p:sldIdLst>
  <p:sldSz cx="12192000" cy="6858000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조 정훈" initials="조정" lastIdx="1" clrIdx="0">
    <p:extLst>
      <p:ext uri="{19B8F6BF-5375-455C-9EA6-DF929625EA0E}">
        <p15:presenceInfo xmlns:p15="http://schemas.microsoft.com/office/powerpoint/2012/main" userId="c855d3f0aa2461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D7D7"/>
    <a:srgbClr val="325082"/>
    <a:srgbClr val="EE2F2E"/>
    <a:srgbClr val="F3F3F3"/>
    <a:srgbClr val="DA5345"/>
    <a:srgbClr val="F1E049"/>
    <a:srgbClr val="825975"/>
    <a:srgbClr val="65CEEB"/>
    <a:srgbClr val="02B7E3"/>
    <a:srgbClr val="7E7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44695-D21F-A149-AA9C-5DE5F977AF3F}" v="22" dt="2025-08-10T07:17:16.01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2"/>
    <p:restoredTop sz="94678"/>
  </p:normalViewPr>
  <p:slideViewPr>
    <p:cSldViewPr snapToGrid="0">
      <p:cViewPr varScale="1">
        <p:scale>
          <a:sx n="94" d="100"/>
          <a:sy n="94" d="100"/>
        </p:scale>
        <p:origin x="224" y="1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70" d="100"/>
        <a:sy n="70" d="100"/>
      </p:scale>
      <p:origin x="0" y="-559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microsoft.com/office/2016/11/relationships/changesInfo" Target="changesInfos/changesInfo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microsoft.com/office/2015/10/relationships/revisionInfo" Target="revisionInfo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commentAuthors" Target="commentAuthor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운영팀 세움교회" userId="090681ba33accfb9" providerId="LiveId" clId="{4AF44695-D21F-A149-AA9C-5DE5F977AF3F}"/>
    <pc:docChg chg="undo custSel addSld delSld modSld sldOrd modMainMaster">
      <pc:chgData name="운영팀 세움교회" userId="090681ba33accfb9" providerId="LiveId" clId="{4AF44695-D21F-A149-AA9C-5DE5F977AF3F}" dt="2025-08-10T07:17:26.116" v="153" actId="20578"/>
      <pc:docMkLst>
        <pc:docMk/>
      </pc:docMkLst>
      <pc:sldChg chg="add ord">
        <pc:chgData name="운영팀 세움교회" userId="090681ba33accfb9" providerId="LiveId" clId="{4AF44695-D21F-A149-AA9C-5DE5F977AF3F}" dt="2025-08-10T07:17:26.116" v="153" actId="20578"/>
        <pc:sldMkLst>
          <pc:docMk/>
          <pc:sldMk cId="965427657" sldId="1834"/>
        </pc:sldMkLst>
      </pc:sldChg>
      <pc:sldChg chg="add ord">
        <pc:chgData name="운영팀 세움교회" userId="090681ba33accfb9" providerId="LiveId" clId="{4AF44695-D21F-A149-AA9C-5DE5F977AF3F}" dt="2025-08-10T07:17:26.116" v="153" actId="20578"/>
        <pc:sldMkLst>
          <pc:docMk/>
          <pc:sldMk cId="2961417327" sldId="1835"/>
        </pc:sldMkLst>
      </pc:sldChg>
      <pc:sldChg chg="del">
        <pc:chgData name="운영팀 세움교회" userId="090681ba33accfb9" providerId="LiveId" clId="{4AF44695-D21F-A149-AA9C-5DE5F977AF3F}" dt="2025-08-10T07:10:10.917" v="63" actId="2696"/>
        <pc:sldMkLst>
          <pc:docMk/>
          <pc:sldMk cId="1224122363" sldId="4739"/>
        </pc:sldMkLst>
      </pc:sldChg>
      <pc:sldChg chg="del">
        <pc:chgData name="운영팀 세움교회" userId="090681ba33accfb9" providerId="LiveId" clId="{4AF44695-D21F-A149-AA9C-5DE5F977AF3F}" dt="2025-08-10T07:10:10.912" v="55" actId="2696"/>
        <pc:sldMkLst>
          <pc:docMk/>
          <pc:sldMk cId="3519277546" sldId="4741"/>
        </pc:sldMkLst>
      </pc:sldChg>
      <pc:sldChg chg="del">
        <pc:chgData name="운영팀 세움교회" userId="090681ba33accfb9" providerId="LiveId" clId="{4AF44695-D21F-A149-AA9C-5DE5F977AF3F}" dt="2025-08-10T07:10:10.917" v="64" actId="2696"/>
        <pc:sldMkLst>
          <pc:docMk/>
          <pc:sldMk cId="659036823" sldId="4742"/>
        </pc:sldMkLst>
      </pc:sldChg>
      <pc:sldChg chg="del">
        <pc:chgData name="운영팀 세움교회" userId="090681ba33accfb9" providerId="LiveId" clId="{4AF44695-D21F-A149-AA9C-5DE5F977AF3F}" dt="2025-08-10T07:10:10.906" v="45" actId="2696"/>
        <pc:sldMkLst>
          <pc:docMk/>
          <pc:sldMk cId="2486710580" sldId="4743"/>
        </pc:sldMkLst>
      </pc:sldChg>
      <pc:sldChg chg="del">
        <pc:chgData name="운영팀 세움교회" userId="090681ba33accfb9" providerId="LiveId" clId="{4AF44695-D21F-A149-AA9C-5DE5F977AF3F}" dt="2025-08-10T07:10:10.903" v="42" actId="2696"/>
        <pc:sldMkLst>
          <pc:docMk/>
          <pc:sldMk cId="1619460792" sldId="4817"/>
        </pc:sldMkLst>
      </pc:sldChg>
      <pc:sldChg chg="del">
        <pc:chgData name="운영팀 세움교회" userId="090681ba33accfb9" providerId="LiveId" clId="{4AF44695-D21F-A149-AA9C-5DE5F977AF3F}" dt="2025-08-10T07:10:10.918" v="66" actId="2696"/>
        <pc:sldMkLst>
          <pc:docMk/>
          <pc:sldMk cId="4025302321" sldId="4818"/>
        </pc:sldMkLst>
      </pc:sldChg>
      <pc:sldChg chg="del">
        <pc:chgData name="운영팀 세움교회" userId="090681ba33accfb9" providerId="LiveId" clId="{4AF44695-D21F-A149-AA9C-5DE5F977AF3F}" dt="2025-08-10T07:10:10.910" v="51" actId="2696"/>
        <pc:sldMkLst>
          <pc:docMk/>
          <pc:sldMk cId="2800768016" sldId="4819"/>
        </pc:sldMkLst>
      </pc:sldChg>
      <pc:sldChg chg="del">
        <pc:chgData name="운영팀 세움교회" userId="090681ba33accfb9" providerId="LiveId" clId="{4AF44695-D21F-A149-AA9C-5DE5F977AF3F}" dt="2025-08-10T07:10:10.908" v="48" actId="2696"/>
        <pc:sldMkLst>
          <pc:docMk/>
          <pc:sldMk cId="3084517451" sldId="4820"/>
        </pc:sldMkLst>
      </pc:sldChg>
      <pc:sldChg chg="del">
        <pc:chgData name="운영팀 세움교회" userId="090681ba33accfb9" providerId="LiveId" clId="{4AF44695-D21F-A149-AA9C-5DE5F977AF3F}" dt="2025-08-10T07:10:10.904" v="43" actId="2696"/>
        <pc:sldMkLst>
          <pc:docMk/>
          <pc:sldMk cId="3933402805" sldId="4821"/>
        </pc:sldMkLst>
      </pc:sldChg>
      <pc:sldChg chg="del">
        <pc:chgData name="운영팀 세움교회" userId="090681ba33accfb9" providerId="LiveId" clId="{4AF44695-D21F-A149-AA9C-5DE5F977AF3F}" dt="2025-08-10T07:10:10.915" v="60" actId="2696"/>
        <pc:sldMkLst>
          <pc:docMk/>
          <pc:sldMk cId="1407835138" sldId="4822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146335823" sldId="5405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759757673" sldId="5640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29272364" sldId="5643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670859565" sldId="5644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2042302334" sldId="5645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521678053" sldId="5646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830105186" sldId="564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31399605" sldId="5654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2324978484" sldId="6278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332431257" sldId="6279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021569717" sldId="7047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840567699" sldId="7171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720691812" sldId="7172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708806504" sldId="7173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987491101" sldId="7174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529853737" sldId="7176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611743346" sldId="7177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1500754476" sldId="7178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625463404" sldId="7179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74040078" sldId="7180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930192122" sldId="7181"/>
        </pc:sldMkLst>
      </pc:sldChg>
      <pc:sldChg chg="del">
        <pc:chgData name="운영팀 세움교회" userId="090681ba33accfb9" providerId="LiveId" clId="{4AF44695-D21F-A149-AA9C-5DE5F977AF3F}" dt="2025-08-10T07:10:10.921" v="70" actId="2696"/>
        <pc:sldMkLst>
          <pc:docMk/>
          <pc:sldMk cId="259172568" sldId="7182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842975667" sldId="7283"/>
        </pc:sldMkLst>
      </pc:sldChg>
      <pc:sldChg chg="del">
        <pc:chgData name="운영팀 세움교회" userId="090681ba33accfb9" providerId="LiveId" clId="{4AF44695-D21F-A149-AA9C-5DE5F977AF3F}" dt="2025-08-10T07:10:10.919" v="67" actId="2696"/>
        <pc:sldMkLst>
          <pc:docMk/>
          <pc:sldMk cId="427651308" sldId="7534"/>
        </pc:sldMkLst>
      </pc:sldChg>
      <pc:sldChg chg="del">
        <pc:chgData name="운영팀 세움교회" userId="090681ba33accfb9" providerId="LiveId" clId="{4AF44695-D21F-A149-AA9C-5DE5F977AF3F}" dt="2025-08-10T07:10:10.908" v="49" actId="2696"/>
        <pc:sldMkLst>
          <pc:docMk/>
          <pc:sldMk cId="4036876763" sldId="7535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327484300" sldId="777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2371566005" sldId="7897"/>
        </pc:sldMkLst>
      </pc:sldChg>
      <pc:sldChg chg="del">
        <pc:chgData name="운영팀 세움교회" userId="090681ba33accfb9" providerId="LiveId" clId="{4AF44695-D21F-A149-AA9C-5DE5F977AF3F}" dt="2025-08-10T06:58:32.298" v="1" actId="2696"/>
        <pc:sldMkLst>
          <pc:docMk/>
          <pc:sldMk cId="4200434961" sldId="8947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4061224385" sldId="9136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162939605" sldId="9139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845903445" sldId="9140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667121587" sldId="9141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535276761" sldId="9142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3189097437" sldId="9143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1307235257" sldId="9144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3913313882" sldId="9145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934383541" sldId="9146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409682072" sldId="9148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836247850" sldId="9149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620043233" sldId="923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240770581" sldId="9239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324953753" sldId="9240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4285597852" sldId="924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514245349" sldId="9242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312870829" sldId="9244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070993762" sldId="924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884262806" sldId="9248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53082063" sldId="9250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100995321" sldId="9255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959921665" sldId="925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18648398" sldId="926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208284371" sldId="9262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534764559" sldId="9263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900248226" sldId="9264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707673882" sldId="9265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476357269" sldId="930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764171324" sldId="930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999524597" sldId="10901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781298757" sldId="10904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320910341" sldId="10906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988564520" sldId="10907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2389529150" sldId="10908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600881400" sldId="10909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006400941" sldId="10910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958055713" sldId="10911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4039339395" sldId="1091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057340424" sldId="10913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339436438" sldId="1095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99493079" sldId="10953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2305661203" sldId="11586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880956955" sldId="11589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949467542" sldId="11590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635309656" sldId="11591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661925559" sldId="11592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881430447" sldId="11593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578280065" sldId="11683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51881502" sldId="11684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2435398304" sldId="11685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767670385" sldId="11686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2481057040" sldId="1168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287921523" sldId="11688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113205944" sldId="11689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788667294" sldId="11690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4044519947" sldId="11691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026859801" sldId="11692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408770717" sldId="11693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631019434" sldId="11694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351790497" sldId="11778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3875256900" sldId="11781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2055143905" sldId="11782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2120377374" sldId="11783"/>
        </pc:sldMkLst>
      </pc:sldChg>
      <pc:sldChg chg="del">
        <pc:chgData name="운영팀 세움교회" userId="090681ba33accfb9" providerId="LiveId" clId="{4AF44695-D21F-A149-AA9C-5DE5F977AF3F}" dt="2025-08-10T07:10:10.909" v="50" actId="2696"/>
        <pc:sldMkLst>
          <pc:docMk/>
          <pc:sldMk cId="2610998650" sldId="11784"/>
        </pc:sldMkLst>
      </pc:sldChg>
      <pc:sldChg chg="del">
        <pc:chgData name="운영팀 세움교회" userId="090681ba33accfb9" providerId="LiveId" clId="{4AF44695-D21F-A149-AA9C-5DE5F977AF3F}" dt="2025-08-10T07:10:10.914" v="58" actId="2696"/>
        <pc:sldMkLst>
          <pc:docMk/>
          <pc:sldMk cId="1641476004" sldId="11785"/>
        </pc:sldMkLst>
      </pc:sldChg>
      <pc:sldChg chg="del">
        <pc:chgData name="운영팀 세움교회" userId="090681ba33accfb9" providerId="LiveId" clId="{4AF44695-D21F-A149-AA9C-5DE5F977AF3F}" dt="2025-08-10T07:10:10.913" v="56" actId="2696"/>
        <pc:sldMkLst>
          <pc:docMk/>
          <pc:sldMk cId="830665241" sldId="11787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165947542" sldId="11788"/>
        </pc:sldMkLst>
      </pc:sldChg>
      <pc:sldChg chg="add">
        <pc:chgData name="운영팀 세움교회" userId="090681ba33accfb9" providerId="LiveId" clId="{4AF44695-D21F-A149-AA9C-5DE5F977AF3F}" dt="2025-08-10T07:12:08.560" v="135"/>
        <pc:sldMkLst>
          <pc:docMk/>
          <pc:sldMk cId="29959996" sldId="11789"/>
        </pc:sldMkLst>
      </pc:sldChg>
      <pc:sldChg chg="add">
        <pc:chgData name="운영팀 세움교회" userId="090681ba33accfb9" providerId="LiveId" clId="{4AF44695-D21F-A149-AA9C-5DE5F977AF3F}" dt="2025-08-10T07:12:08.560" v="135"/>
        <pc:sldMkLst>
          <pc:docMk/>
          <pc:sldMk cId="112473537" sldId="11790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16692491" sldId="11791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952280318" sldId="11792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704460210" sldId="11793"/>
        </pc:sldMkLst>
      </pc:sldChg>
      <pc:sldChg chg="modSp add del mod">
        <pc:chgData name="운영팀 세움교회" userId="090681ba33accfb9" providerId="LiveId" clId="{4AF44695-D21F-A149-AA9C-5DE5F977AF3F}" dt="2025-08-10T07:12:56.619" v="140" actId="15"/>
        <pc:sldMkLst>
          <pc:docMk/>
          <pc:sldMk cId="2254126585" sldId="11794"/>
        </pc:sldMkLst>
        <pc:spChg chg="mod">
          <ac:chgData name="운영팀 세움교회" userId="090681ba33accfb9" providerId="LiveId" clId="{4AF44695-D21F-A149-AA9C-5DE5F977AF3F}" dt="2025-08-10T07:12:56.619" v="140" actId="15"/>
          <ac:spMkLst>
            <pc:docMk/>
            <pc:sldMk cId="2254126585" sldId="11794"/>
            <ac:spMk id="3" creationId="{1A164D85-5F94-4F5C-B541-4555C45904FF}"/>
          </ac:spMkLst>
        </pc:spChg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1096901553" sldId="11795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958203870" sldId="11796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988461455" sldId="11797"/>
        </pc:sldMkLst>
      </pc:sldChg>
      <pc:sldChg chg="del">
        <pc:chgData name="운영팀 세움교회" userId="090681ba33accfb9" providerId="LiveId" clId="{4AF44695-D21F-A149-AA9C-5DE5F977AF3F}" dt="2025-08-10T07:10:10.905" v="44" actId="2696"/>
        <pc:sldMkLst>
          <pc:docMk/>
          <pc:sldMk cId="1940187808" sldId="13986"/>
        </pc:sldMkLst>
      </pc:sldChg>
      <pc:sldChg chg="del">
        <pc:chgData name="운영팀 세움교회" userId="090681ba33accfb9" providerId="LiveId" clId="{4AF44695-D21F-A149-AA9C-5DE5F977AF3F}" dt="2025-08-10T07:10:10.915" v="59" actId="2696"/>
        <pc:sldMkLst>
          <pc:docMk/>
          <pc:sldMk cId="2416542105" sldId="13987"/>
        </pc:sldMkLst>
      </pc:sldChg>
      <pc:sldChg chg="add setBg">
        <pc:chgData name="운영팀 세움교회" userId="090681ba33accfb9" providerId="LiveId" clId="{4AF44695-D21F-A149-AA9C-5DE5F977AF3F}" dt="2025-08-10T06:58:30.964" v="0"/>
        <pc:sldMkLst>
          <pc:docMk/>
          <pc:sldMk cId="1955607446" sldId="14006"/>
        </pc:sldMkLst>
      </pc:sldChg>
      <pc:sldChg chg="modSp add mod">
        <pc:chgData name="운영팀 세움교회" userId="090681ba33accfb9" providerId="LiveId" clId="{4AF44695-D21F-A149-AA9C-5DE5F977AF3F}" dt="2025-08-10T07:10:25.240" v="131" actId="20577"/>
        <pc:sldMkLst>
          <pc:docMk/>
          <pc:sldMk cId="2573226230" sldId="14007"/>
        </pc:sldMkLst>
        <pc:spChg chg="mod">
          <ac:chgData name="운영팀 세움교회" userId="090681ba33accfb9" providerId="LiveId" clId="{4AF44695-D21F-A149-AA9C-5DE5F977AF3F}" dt="2025-08-10T07:10:25.240" v="131" actId="20577"/>
          <ac:spMkLst>
            <pc:docMk/>
            <pc:sldMk cId="2573226230" sldId="14007"/>
            <ac:spMk id="3" creationId="{672428EF-B0D6-2F6D-8AAE-AEFC71D9036F}"/>
          </ac:spMkLst>
        </pc:spChg>
      </pc:sldChg>
      <pc:sldChg chg="add replId">
        <pc:chgData name="운영팀 세움교회" userId="090681ba33accfb9" providerId="LiveId" clId="{4AF44695-D21F-A149-AA9C-5DE5F977AF3F}" dt="2025-08-10T07:10:13.292" v="71" actId="2890"/>
        <pc:sldMkLst>
          <pc:docMk/>
          <pc:sldMk cId="4012377794" sldId="14008"/>
        </pc:sldMkLst>
      </pc:sldChg>
      <pc:sldChg chg="add del">
        <pc:chgData name="운영팀 세움교회" userId="090681ba33accfb9" providerId="LiveId" clId="{4AF44695-D21F-A149-AA9C-5DE5F977AF3F}" dt="2025-08-10T07:13:56.157" v="142" actId="2696"/>
        <pc:sldMkLst>
          <pc:docMk/>
          <pc:sldMk cId="3693704802" sldId="14009"/>
        </pc:sldMkLst>
      </pc:sldChg>
      <pc:sldChg chg="add del replId">
        <pc:chgData name="운영팀 세움교회" userId="090681ba33accfb9" providerId="LiveId" clId="{4AF44695-D21F-A149-AA9C-5DE5F977AF3F}" dt="2025-08-10T07:13:56.158" v="143" actId="2696"/>
        <pc:sldMkLst>
          <pc:docMk/>
          <pc:sldMk cId="3501422412" sldId="14010"/>
        </pc:sldMkLst>
      </pc:sldChg>
      <pc:sldChg chg="add replId">
        <pc:chgData name="운영팀 세움교회" userId="090681ba33accfb9" providerId="LiveId" clId="{4AF44695-D21F-A149-AA9C-5DE5F977AF3F}" dt="2025-08-10T07:13:50.657" v="141" actId="2890"/>
        <pc:sldMkLst>
          <pc:docMk/>
          <pc:sldMk cId="2972549097" sldId="14011"/>
        </pc:sldMkLst>
      </pc:sldChg>
      <pc:sldChg chg="add">
        <pc:chgData name="운영팀 세움교회" userId="090681ba33accfb9" providerId="LiveId" clId="{4AF44695-D21F-A149-AA9C-5DE5F977AF3F}" dt="2025-08-10T07:14:02.826" v="144" actId="2890"/>
        <pc:sldMkLst>
          <pc:docMk/>
          <pc:sldMk cId="4179459206" sldId="14012"/>
        </pc:sldMkLst>
      </pc:sldChg>
      <pc:sldChg chg="add replId">
        <pc:chgData name="운영팀 세움교회" userId="090681ba33accfb9" providerId="LiveId" clId="{4AF44695-D21F-A149-AA9C-5DE5F977AF3F}" dt="2025-08-10T07:14:02.826" v="144" actId="2890"/>
        <pc:sldMkLst>
          <pc:docMk/>
          <pc:sldMk cId="656828021" sldId="14013"/>
        </pc:sldMkLst>
      </pc:sldChg>
      <pc:sldChg chg="add">
        <pc:chgData name="운영팀 세움교회" userId="090681ba33accfb9" providerId="LiveId" clId="{4AF44695-D21F-A149-AA9C-5DE5F977AF3F}" dt="2025-08-10T07:14:03.585" v="145" actId="2890"/>
        <pc:sldMkLst>
          <pc:docMk/>
          <pc:sldMk cId="2103628847" sldId="14014"/>
        </pc:sldMkLst>
      </pc:sldChg>
      <pc:sldChg chg="add replId">
        <pc:chgData name="운영팀 세움교회" userId="090681ba33accfb9" providerId="LiveId" clId="{4AF44695-D21F-A149-AA9C-5DE5F977AF3F}" dt="2025-08-10T07:14:03.585" v="145" actId="2890"/>
        <pc:sldMkLst>
          <pc:docMk/>
          <pc:sldMk cId="230232350" sldId="14015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4112733975" sldId="14016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3945700838" sldId="14017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048261395" sldId="14018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3448286617" sldId="14019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024751360" sldId="14020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357469212" sldId="14021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907742062" sldId="14022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274878196" sldId="14023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2512997113" sldId="14024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850223603" sldId="14025"/>
        </pc:sldMkLst>
      </pc:sldChg>
      <pc:sldChg chg="add">
        <pc:chgData name="운영팀 세움교회" userId="090681ba33accfb9" providerId="LiveId" clId="{4AF44695-D21F-A149-AA9C-5DE5F977AF3F}" dt="2025-08-10T07:17:18.109" v="152" actId="2890"/>
        <pc:sldMkLst>
          <pc:docMk/>
          <pc:sldMk cId="1513994120" sldId="14026"/>
        </pc:sldMkLst>
      </pc:sldChg>
      <pc:sldMasterChg chg="addSp modSp modSldLayout">
        <pc:chgData name="운영팀 세움교회" userId="090681ba33accfb9" providerId="LiveId" clId="{4AF44695-D21F-A149-AA9C-5DE5F977AF3F}" dt="2025-08-10T07:09:05.435" v="37" actId="18131"/>
        <pc:sldMasterMkLst>
          <pc:docMk/>
          <pc:sldMasterMk cId="3203751387" sldId="2147484150"/>
        </pc:sldMasterMkLst>
        <pc:sldLayoutChg chg="addSp modSp mod">
          <pc:chgData name="운영팀 세움교회" userId="090681ba33accfb9" providerId="LiveId" clId="{4AF44695-D21F-A149-AA9C-5DE5F977AF3F}" dt="2025-08-10T07:08:44.513" v="34" actId="1036"/>
          <pc:sldLayoutMkLst>
            <pc:docMk/>
            <pc:sldMasterMk cId="3203751387" sldId="2147484150"/>
            <pc:sldLayoutMk cId="3001515963" sldId="2147484157"/>
          </pc:sldLayoutMkLst>
          <pc:spChg chg="mod">
            <ac:chgData name="운영팀 세움교회" userId="090681ba33accfb9" providerId="LiveId" clId="{4AF44695-D21F-A149-AA9C-5DE5F977AF3F}" dt="2025-08-10T07:08:44.513" v="34" actId="1036"/>
            <ac:spMkLst>
              <pc:docMk/>
              <pc:sldMasterMk cId="3203751387" sldId="2147484150"/>
              <pc:sldLayoutMk cId="3001515963" sldId="2147484157"/>
              <ac:spMk id="2" creationId="{6D0AAA37-EF4E-402F-8B7A-6565BBAD8DBD}"/>
            </ac:spMkLst>
          </pc:spChg>
          <pc:spChg chg="mod">
            <ac:chgData name="운영팀 세움교회" userId="090681ba33accfb9" providerId="LiveId" clId="{4AF44695-D21F-A149-AA9C-5DE5F977AF3F}" dt="2025-08-10T07:08:44.513" v="34" actId="1036"/>
            <ac:spMkLst>
              <pc:docMk/>
              <pc:sldMasterMk cId="3203751387" sldId="2147484150"/>
              <pc:sldLayoutMk cId="3001515963" sldId="2147484157"/>
              <ac:spMk id="3" creationId="{00000000-0000-0000-0000-000000000000}"/>
            </ac:spMkLst>
          </pc:spChg>
          <pc:picChg chg="add mod">
            <ac:chgData name="운영팀 세움교회" userId="090681ba33accfb9" providerId="LiveId" clId="{4AF44695-D21F-A149-AA9C-5DE5F977AF3F}" dt="2025-08-10T07:08:33.263" v="31" actId="167"/>
            <ac:picMkLst>
              <pc:docMk/>
              <pc:sldMasterMk cId="3203751387" sldId="2147484150"/>
              <pc:sldLayoutMk cId="3001515963" sldId="2147484157"/>
              <ac:picMk id="4" creationId="{E541EB4F-DAEA-CCC2-B9EB-E7B4E3B898A9}"/>
            </ac:picMkLst>
          </pc:picChg>
        </pc:sldLayoutChg>
        <pc:sldLayoutChg chg="addSp delSp modSp mod">
          <pc:chgData name="운영팀 세움교회" userId="090681ba33accfb9" providerId="LiveId" clId="{4AF44695-D21F-A149-AA9C-5DE5F977AF3F}" dt="2025-08-10T07:07:49.794" v="28" actId="478"/>
          <pc:sldLayoutMkLst>
            <pc:docMk/>
            <pc:sldMasterMk cId="3203751387" sldId="2147484150"/>
            <pc:sldLayoutMk cId="849801780" sldId="2147484158"/>
          </pc:sldLayoutMkLst>
          <pc:spChg chg="mod">
            <ac:chgData name="운영팀 세움교회" userId="090681ba33accfb9" providerId="LiveId" clId="{4AF44695-D21F-A149-AA9C-5DE5F977AF3F}" dt="2025-08-10T07:06:39.753" v="16" actId="1076"/>
            <ac:spMkLst>
              <pc:docMk/>
              <pc:sldMasterMk cId="3203751387" sldId="2147484150"/>
              <pc:sldLayoutMk cId="849801780" sldId="2147484158"/>
              <ac:spMk id="2" creationId="{1D25DD0F-3B38-4496-AA52-8E1F2BDE8A9A}"/>
            </ac:spMkLst>
          </pc:spChg>
          <pc:spChg chg="mod">
            <ac:chgData name="운영팀 세움교회" userId="090681ba33accfb9" providerId="LiveId" clId="{4AF44695-D21F-A149-AA9C-5DE5F977AF3F}" dt="2025-08-10T07:06:39.753" v="16" actId="1076"/>
            <ac:spMkLst>
              <pc:docMk/>
              <pc:sldMasterMk cId="3203751387" sldId="2147484150"/>
              <pc:sldLayoutMk cId="849801780" sldId="2147484158"/>
              <ac:spMk id="3" creationId="{00000000-0000-0000-0000-000000000000}"/>
            </ac:spMkLst>
          </pc:spChg>
          <pc:picChg chg="add del mod">
            <ac:chgData name="운영팀 세움교회" userId="090681ba33accfb9" providerId="LiveId" clId="{4AF44695-D21F-A149-AA9C-5DE5F977AF3F}" dt="2025-08-10T07:07:49.794" v="28" actId="478"/>
            <ac:picMkLst>
              <pc:docMk/>
              <pc:sldMasterMk cId="3203751387" sldId="2147484150"/>
              <pc:sldLayoutMk cId="849801780" sldId="2147484158"/>
              <ac:picMk id="5" creationId="{DA6A1EEF-E9A4-EC7D-2B9D-5D47AFAE0B0C}"/>
            </ac:picMkLst>
          </pc:picChg>
          <pc:cxnChg chg="mod">
            <ac:chgData name="운영팀 세움교회" userId="090681ba33accfb9" providerId="LiveId" clId="{4AF44695-D21F-A149-AA9C-5DE5F977AF3F}" dt="2025-08-10T07:06:39.753" v="16" actId="1076"/>
            <ac:cxnSpMkLst>
              <pc:docMk/>
              <pc:sldMasterMk cId="3203751387" sldId="2147484150"/>
              <pc:sldLayoutMk cId="849801780" sldId="2147484158"/>
              <ac:cxnSpMk id="6" creationId="{2A495193-15A4-4A32-8212-DD3E2E0CCA17}"/>
            </ac:cxnSpMkLst>
          </pc:cxnChg>
        </pc:sldLayoutChg>
        <pc:sldLayoutChg chg="addSp delSp modSp mod">
          <pc:chgData name="운영팀 세움교회" userId="090681ba33accfb9" providerId="LiveId" clId="{4AF44695-D21F-A149-AA9C-5DE5F977AF3F}" dt="2025-08-10T07:07:51.658" v="29" actId="478"/>
          <pc:sldLayoutMkLst>
            <pc:docMk/>
            <pc:sldMasterMk cId="3203751387" sldId="2147484150"/>
            <pc:sldLayoutMk cId="3242788709" sldId="2147484159"/>
          </pc:sldLayoutMkLst>
          <pc:spChg chg="mod">
            <ac:chgData name="운영팀 세움교회" userId="090681ba33accfb9" providerId="LiveId" clId="{4AF44695-D21F-A149-AA9C-5DE5F977AF3F}" dt="2025-08-10T07:07:13.164" v="22" actId="14100"/>
            <ac:spMkLst>
              <pc:docMk/>
              <pc:sldMasterMk cId="3203751387" sldId="2147484150"/>
              <pc:sldLayoutMk cId="3242788709" sldId="2147484159"/>
              <ac:spMk id="3" creationId="{00000000-0000-0000-0000-000000000000}"/>
            </ac:spMkLst>
          </pc:spChg>
          <pc:picChg chg="add del mod">
            <ac:chgData name="운영팀 세움교회" userId="090681ba33accfb9" providerId="LiveId" clId="{4AF44695-D21F-A149-AA9C-5DE5F977AF3F}" dt="2025-08-10T07:07:51.658" v="29" actId="478"/>
            <ac:picMkLst>
              <pc:docMk/>
              <pc:sldMasterMk cId="3203751387" sldId="2147484150"/>
              <pc:sldLayoutMk cId="3242788709" sldId="2147484159"/>
              <ac:picMk id="2" creationId="{094C1DCA-4E6D-F6A8-713B-E4E0CD96D338}"/>
            </ac:picMkLst>
          </pc:picChg>
        </pc:sldLayoutChg>
        <pc:sldLayoutChg chg="modSp mod">
          <pc:chgData name="운영팀 세움교회" userId="090681ba33accfb9" providerId="LiveId" clId="{4AF44695-D21F-A149-AA9C-5DE5F977AF3F}" dt="2025-08-10T07:09:05.435" v="37" actId="18131"/>
          <pc:sldLayoutMkLst>
            <pc:docMk/>
            <pc:sldMasterMk cId="3203751387" sldId="2147484150"/>
            <pc:sldLayoutMk cId="3629683424" sldId="2147484211"/>
          </pc:sldLayoutMkLst>
          <pc:spChg chg="mod">
            <ac:chgData name="운영팀 세움교회" userId="090681ba33accfb9" providerId="LiveId" clId="{4AF44695-D21F-A149-AA9C-5DE5F977AF3F}" dt="2025-08-10T07:08:54.330" v="35" actId="1076"/>
            <ac:spMkLst>
              <pc:docMk/>
              <pc:sldMasterMk cId="3203751387" sldId="2147484150"/>
              <pc:sldLayoutMk cId="3629683424" sldId="2147484211"/>
              <ac:spMk id="7" creationId="{ADB9E1F1-869C-4975-A5FE-ED7024F41E52}"/>
            </ac:spMkLst>
          </pc:spChg>
          <pc:spChg chg="mod">
            <ac:chgData name="운영팀 세움교회" userId="090681ba33accfb9" providerId="LiveId" clId="{4AF44695-D21F-A149-AA9C-5DE5F977AF3F}" dt="2025-08-10T07:08:54.330" v="35" actId="1076"/>
            <ac:spMkLst>
              <pc:docMk/>
              <pc:sldMasterMk cId="3203751387" sldId="2147484150"/>
              <pc:sldLayoutMk cId="3629683424" sldId="2147484211"/>
              <ac:spMk id="8" creationId="{5EE49509-6351-4A8D-97F4-D8A1710AFC0B}"/>
            </ac:spMkLst>
          </pc:spChg>
          <pc:picChg chg="mod modCrop">
            <ac:chgData name="운영팀 세움교회" userId="090681ba33accfb9" providerId="LiveId" clId="{4AF44695-D21F-A149-AA9C-5DE5F977AF3F}" dt="2025-08-10T07:09:05.435" v="37" actId="18131"/>
            <ac:picMkLst>
              <pc:docMk/>
              <pc:sldMasterMk cId="3203751387" sldId="2147484150"/>
              <pc:sldLayoutMk cId="3629683424" sldId="2147484211"/>
              <ac:picMk id="4" creationId="{D0A7C0D8-774F-2DC5-6D33-AC1B0CF497FC}"/>
            </ac:picMkLst>
          </pc:picChg>
        </pc:sldLayoutChg>
      </pc:sldMasterChg>
    </pc:docChg>
  </pc:docChgLst>
  <pc:docChgLst>
    <pc:chgData name="운영팀 세움교회" userId="090681ba33accfb9" providerId="LiveId" clId="{5070B77D-6FBC-481F-AEC3-3AB999558B73}"/>
    <pc:docChg chg="custSel addSld delSld modSld sldOrd">
      <pc:chgData name="운영팀 세움교회" userId="090681ba33accfb9" providerId="LiveId" clId="{5070B77D-6FBC-481F-AEC3-3AB999558B73}" dt="2025-07-27T04:59:30.070" v="39"/>
      <pc:docMkLst>
        <pc:docMk/>
      </pc:docMkLst>
      <pc:sldChg chg="del">
        <pc:chgData name="운영팀 세움교회" userId="090681ba33accfb9" providerId="LiveId" clId="{5070B77D-6FBC-481F-AEC3-3AB999558B73}" dt="2025-07-06T04:36:52.925" v="29" actId="47"/>
        <pc:sldMkLst>
          <pc:docMk/>
          <pc:sldMk cId="2183681699" sldId="6471"/>
        </pc:sldMkLst>
      </pc:sldChg>
      <pc:sldChg chg="modSp mod">
        <pc:chgData name="운영팀 세움교회" userId="090681ba33accfb9" providerId="LiveId" clId="{5070B77D-6FBC-481F-AEC3-3AB999558B73}" dt="2025-07-13T04:29:30.102" v="30" actId="2711"/>
        <pc:sldMkLst>
          <pc:docMk/>
          <pc:sldMk cId="4200434961" sldId="8947"/>
        </pc:sldMkLst>
      </pc:sldChg>
      <pc:sldChg chg="ord">
        <pc:chgData name="운영팀 세움교회" userId="090681ba33accfb9" providerId="LiveId" clId="{5070B77D-6FBC-481F-AEC3-3AB999558B73}" dt="2025-07-27T04:59:30.070" v="39"/>
        <pc:sldMkLst>
          <pc:docMk/>
          <pc:sldMk cId="1317158304" sldId="11751"/>
        </pc:sldMkLst>
      </pc:sldChg>
      <pc:sldChg chg="ord">
        <pc:chgData name="운영팀 세움교회" userId="090681ba33accfb9" providerId="LiveId" clId="{5070B77D-6FBC-481F-AEC3-3AB999558B73}" dt="2025-06-22T05:47:23.611" v="17"/>
        <pc:sldMkLst>
          <pc:docMk/>
          <pc:sldMk cId="3350267109" sldId="13215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4240143340" sldId="13382"/>
        </pc:sldMkLst>
      </pc:sldChg>
      <pc:sldChg chg="add ord">
        <pc:chgData name="운영팀 세움교회" userId="090681ba33accfb9" providerId="LiveId" clId="{5070B77D-6FBC-481F-AEC3-3AB999558B73}" dt="2025-06-15T04:36:07.416" v="6"/>
        <pc:sldMkLst>
          <pc:docMk/>
          <pc:sldMk cId="1962314769" sldId="13700"/>
        </pc:sldMkLst>
      </pc:sldChg>
      <pc:sldChg chg="add ord replId">
        <pc:chgData name="운영팀 세움교회" userId="090681ba33accfb9" providerId="LiveId" clId="{5070B77D-6FBC-481F-AEC3-3AB999558B73}" dt="2025-06-15T04:36:07.416" v="6"/>
        <pc:sldMkLst>
          <pc:docMk/>
          <pc:sldMk cId="114139151" sldId="13701"/>
        </pc:sldMkLst>
      </pc:sldChg>
      <pc:sldChg chg="add ord">
        <pc:chgData name="운영팀 세움교회" userId="090681ba33accfb9" providerId="LiveId" clId="{5070B77D-6FBC-481F-AEC3-3AB999558B73}" dt="2025-06-15T04:36:25.436" v="9"/>
        <pc:sldMkLst>
          <pc:docMk/>
          <pc:sldMk cId="2305569952" sldId="13702"/>
        </pc:sldMkLst>
      </pc:sldChg>
      <pc:sldChg chg="add ord replId">
        <pc:chgData name="운영팀 세움교회" userId="090681ba33accfb9" providerId="LiveId" clId="{5070B77D-6FBC-481F-AEC3-3AB999558B73}" dt="2025-06-15T04:36:25.436" v="9"/>
        <pc:sldMkLst>
          <pc:docMk/>
          <pc:sldMk cId="567503873" sldId="13703"/>
        </pc:sldMkLst>
      </pc:sldChg>
      <pc:sldChg chg="modSp mod">
        <pc:chgData name="운영팀 세움교회" userId="090681ba33accfb9" providerId="LiveId" clId="{5070B77D-6FBC-481F-AEC3-3AB999558B73}" dt="2025-06-22T05:31:26.861" v="15" actId="5793"/>
        <pc:sldMkLst>
          <pc:docMk/>
          <pc:sldMk cId="2002837069" sldId="13713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1856044466" sldId="13736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690077502" sldId="13770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921490874" sldId="13771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030649167" sldId="13772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907994995" sldId="13773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367149795" sldId="13774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594361739" sldId="13775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134434147" sldId="13776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1779525674" sldId="13777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496996679" sldId="13778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911431465" sldId="13780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529700307" sldId="13782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459481623" sldId="13784"/>
        </pc:sldMkLst>
      </pc:sldChg>
      <pc:sldChg chg="modSp mod">
        <pc:chgData name="운영팀 세움교회" userId="090681ba33accfb9" providerId="LiveId" clId="{5070B77D-6FBC-481F-AEC3-3AB999558B73}" dt="2025-07-06T04:28:32.404" v="25" actId="14100"/>
        <pc:sldMkLst>
          <pc:docMk/>
          <pc:sldMk cId="382928491" sldId="13788"/>
        </pc:sldMkLst>
      </pc:sldChg>
      <pc:sldChg chg="add ord">
        <pc:chgData name="운영팀 세움교회" userId="090681ba33accfb9" providerId="LiveId" clId="{5070B77D-6FBC-481F-AEC3-3AB999558B73}" dt="2025-07-06T04:36:49.739" v="28"/>
        <pc:sldMkLst>
          <pc:docMk/>
          <pc:sldMk cId="3663704909" sldId="13789"/>
        </pc:sldMkLst>
      </pc:sldChg>
      <pc:sldChg chg="add ord replId">
        <pc:chgData name="운영팀 세움교회" userId="090681ba33accfb9" providerId="LiveId" clId="{5070B77D-6FBC-481F-AEC3-3AB999558B73}" dt="2025-07-06T04:36:49.739" v="28"/>
        <pc:sldMkLst>
          <pc:docMk/>
          <pc:sldMk cId="3610612900" sldId="13790"/>
        </pc:sldMkLst>
      </pc:sldChg>
      <pc:sldChg chg="add">
        <pc:chgData name="운영팀 세움교회" userId="090681ba33accfb9" providerId="LiveId" clId="{5070B77D-6FBC-481F-AEC3-3AB999558B73}" dt="2025-07-13T05:00:48.013" v="31"/>
        <pc:sldMkLst>
          <pc:docMk/>
          <pc:sldMk cId="333485977" sldId="13911"/>
        </pc:sldMkLst>
      </pc:sldChg>
      <pc:sldChg chg="add">
        <pc:chgData name="운영팀 세움교회" userId="090681ba33accfb9" providerId="LiveId" clId="{5070B77D-6FBC-481F-AEC3-3AB999558B73}" dt="2025-07-13T05:00:48.013" v="31"/>
        <pc:sldMkLst>
          <pc:docMk/>
          <pc:sldMk cId="185094912" sldId="13912"/>
        </pc:sldMkLst>
      </pc:sldChg>
      <pc:sldChg chg="modSp mod">
        <pc:chgData name="운영팀 세움교회" userId="090681ba33accfb9" providerId="LiveId" clId="{5070B77D-6FBC-481F-AEC3-3AB999558B73}" dt="2025-07-27T04:39:02.129" v="37" actId="20577"/>
        <pc:sldMkLst>
          <pc:docMk/>
          <pc:sldMk cId="1808032383" sldId="13920"/>
        </pc:sldMkLst>
      </pc:sldChg>
    </pc:docChg>
  </pc:docChgLst>
  <pc:docChgLst>
    <pc:chgData name="운영팀 세움교회" userId="090681ba33accfb9" providerId="LiveId" clId="{4BF8F2E9-7D8A-59A4-A321-70F5E4511517}"/>
    <pc:docChg chg="custSel addSld delSld modSld sldOrd">
      <pc:chgData name="운영팀 세움교회" userId="090681ba33accfb9" providerId="LiveId" clId="{4BF8F2E9-7D8A-59A4-A321-70F5E4511517}" dt="2025-08-17T01:47:39.304" v="105" actId="20577"/>
      <pc:docMkLst>
        <pc:docMk/>
      </pc:docMkLst>
      <pc:sldChg chg="del ord">
        <pc:chgData name="운영팀 세움교회" userId="090681ba33accfb9" providerId="LiveId" clId="{4BF8F2E9-7D8A-59A4-A321-70F5E4511517}" dt="2025-08-16T15:21:27.443" v="13" actId="2696"/>
        <pc:sldMkLst>
          <pc:docMk/>
          <pc:sldMk cId="512487187" sldId="12289"/>
        </pc:sldMkLst>
      </pc:sldChg>
      <pc:sldChg chg="add ord">
        <pc:chgData name="운영팀 세움교회" userId="090681ba33accfb9" providerId="LiveId" clId="{4BF8F2E9-7D8A-59A4-A321-70F5E4511517}" dt="2025-08-16T15:19:30.461" v="3" actId="20578"/>
        <pc:sldMkLst>
          <pc:docMk/>
          <pc:sldMk cId="3168418336" sldId="14027"/>
        </pc:sldMkLst>
      </pc:sldChg>
      <pc:sldChg chg="modSp add mod ord chgLayout">
        <pc:chgData name="운영팀 세움교회" userId="090681ba33accfb9" providerId="LiveId" clId="{4BF8F2E9-7D8A-59A4-A321-70F5E4511517}" dt="2025-08-17T01:47:39.304" v="105" actId="20577"/>
        <pc:sldMkLst>
          <pc:docMk/>
          <pc:sldMk cId="4190648809" sldId="14028"/>
        </pc:sldMkLst>
        <pc:spChg chg="mod ord">
          <ac:chgData name="운영팀 세움교회" userId="090681ba33accfb9" providerId="LiveId" clId="{4BF8F2E9-7D8A-59A4-A321-70F5E4511517}" dt="2025-08-17T01:47:39.304" v="105" actId="20577"/>
          <ac:spMkLst>
            <pc:docMk/>
            <pc:sldMk cId="4190648809" sldId="14028"/>
            <ac:spMk id="3" creationId="{09C9EAD4-EBE0-1C3C-D1C6-54952B04C1A6}"/>
          </ac:spMkLst>
        </pc:spChg>
        <pc:spChg chg="mod ord">
          <ac:chgData name="운영팀 세움교회" userId="090681ba33accfb9" providerId="LiveId" clId="{4BF8F2E9-7D8A-59A4-A321-70F5E4511517}" dt="2025-08-16T15:28:38.634" v="79" actId="700"/>
          <ac:spMkLst>
            <pc:docMk/>
            <pc:sldMk cId="4190648809" sldId="14028"/>
            <ac:spMk id="4" creationId="{BE9BE16C-5827-8AFD-A1D0-7AE864C6F571}"/>
          </ac:spMkLst>
        </pc:spChg>
      </pc:sldChg>
      <pc:sldChg chg="add ord replId">
        <pc:chgData name="운영팀 세움교회" userId="090681ba33accfb9" providerId="LiveId" clId="{4BF8F2E9-7D8A-59A4-A321-70F5E4511517}" dt="2025-08-16T15:20:07.762" v="8" actId="20578"/>
        <pc:sldMkLst>
          <pc:docMk/>
          <pc:sldMk cId="2269887305" sldId="14029"/>
        </pc:sldMkLst>
      </pc:sldChg>
      <pc:sldChg chg="add">
        <pc:chgData name="운영팀 세움교회" userId="090681ba33accfb9" providerId="LiveId" clId="{4BF8F2E9-7D8A-59A4-A321-70F5E4511517}" dt="2025-08-16T15:21:20.915" v="10" actId="2890"/>
        <pc:sldMkLst>
          <pc:docMk/>
          <pc:sldMk cId="2181644913" sldId="14030"/>
        </pc:sldMkLst>
      </pc:sldChg>
      <pc:sldChg chg="add ord">
        <pc:chgData name="운영팀 세움교회" userId="090681ba33accfb9" providerId="LiveId" clId="{4BF8F2E9-7D8A-59A4-A321-70F5E4511517}" dt="2025-08-16T15:22:02.798" v="78" actId="20578"/>
        <pc:sldMkLst>
          <pc:docMk/>
          <pc:sldMk cId="1793428599" sldId="14031"/>
        </pc:sldMkLst>
      </pc:sldChg>
      <pc:sldChg chg="modSp add mod">
        <pc:chgData name="운영팀 세움교회" userId="090681ba33accfb9" providerId="LiveId" clId="{4BF8F2E9-7D8A-59A4-A321-70F5E4511517}" dt="2025-08-16T15:28:52.800" v="102" actId="20577"/>
        <pc:sldMkLst>
          <pc:docMk/>
          <pc:sldMk cId="975719596" sldId="14032"/>
        </pc:sldMkLst>
        <pc:spChg chg="mod">
          <ac:chgData name="운영팀 세움교회" userId="090681ba33accfb9" providerId="LiveId" clId="{4BF8F2E9-7D8A-59A4-A321-70F5E4511517}" dt="2025-08-16T15:28:52.800" v="102" actId="20577"/>
          <ac:spMkLst>
            <pc:docMk/>
            <pc:sldMk cId="975719596" sldId="14032"/>
            <ac:spMk id="3" creationId="{5D7C2B3B-ADEF-420D-F444-2EE4CDF25C4F}"/>
          </ac:spMkLst>
        </pc:spChg>
        <pc:spChg chg="mod">
          <ac:chgData name="운영팀 세움교회" userId="090681ba33accfb9" providerId="LiveId" clId="{4BF8F2E9-7D8A-59A4-A321-70F5E4511517}" dt="2025-08-16T15:28:47.890" v="96" actId="20577"/>
          <ac:spMkLst>
            <pc:docMk/>
            <pc:sldMk cId="975719596" sldId="14032"/>
            <ac:spMk id="4" creationId="{9A5E7810-1A5F-CF71-C0ED-54E96E501583}"/>
          </ac:spMkLst>
        </pc:spChg>
      </pc:sldChg>
      <pc:sldChg chg="add replId">
        <pc:chgData name="운영팀 세움교회" userId="090681ba33accfb9" providerId="LiveId" clId="{4BF8F2E9-7D8A-59A4-A321-70F5E4511517}" dt="2025-08-16T15:28:43.243" v="80" actId="2890"/>
        <pc:sldMkLst>
          <pc:docMk/>
          <pc:sldMk cId="956282069" sldId="14033"/>
        </pc:sldMkLst>
      </pc:sldChg>
    </pc:docChg>
  </pc:docChgLst>
  <pc:docChgLst>
    <pc:chgData name="운영팀 세움교회" userId="090681ba33accfb9" providerId="LiveId" clId="{31855726-7517-4C46-96B5-75A7AA617647}"/>
    <pc:docChg chg="undo custSel addSld delSld modSld sldOrd modMainMaster delSection modSection">
      <pc:chgData name="운영팀 세움교회" userId="090681ba33accfb9" providerId="LiveId" clId="{31855726-7517-4C46-96B5-75A7AA617647}" dt="2025-08-09T12:25:00.168" v="4952" actId="5793"/>
      <pc:docMkLst>
        <pc:docMk/>
      </pc:docMkLst>
      <pc:sldChg chg="add del">
        <pc:chgData name="운영팀 세움교회" userId="090681ba33accfb9" providerId="LiveId" clId="{31855726-7517-4C46-96B5-75A7AA617647}" dt="2025-06-28T15:29:55.051" v="2704" actId="2696"/>
        <pc:sldMkLst>
          <pc:docMk/>
          <pc:sldMk cId="1483171253" sldId="381"/>
        </pc:sldMkLst>
      </pc:sldChg>
      <pc:sldChg chg="add del">
        <pc:chgData name="운영팀 세움교회" userId="090681ba33accfb9" providerId="LiveId" clId="{31855726-7517-4C46-96B5-75A7AA617647}" dt="2025-06-28T15:29:55.039" v="2691" actId="2696"/>
        <pc:sldMkLst>
          <pc:docMk/>
          <pc:sldMk cId="374854750" sldId="387"/>
        </pc:sldMkLst>
      </pc:sldChg>
      <pc:sldChg chg="add del">
        <pc:chgData name="운영팀 세움교회" userId="090681ba33accfb9" providerId="LiveId" clId="{31855726-7517-4C46-96B5-75A7AA617647}" dt="2025-06-28T15:29:55.046" v="2697" actId="2696"/>
        <pc:sldMkLst>
          <pc:docMk/>
          <pc:sldMk cId="3587561078" sldId="388"/>
        </pc:sldMkLst>
      </pc:sldChg>
      <pc:sldChg chg="add del">
        <pc:chgData name="운영팀 세움교회" userId="090681ba33accfb9" providerId="LiveId" clId="{31855726-7517-4C46-96B5-75A7AA617647}" dt="2025-06-28T15:29:55.048" v="2699" actId="2696"/>
        <pc:sldMkLst>
          <pc:docMk/>
          <pc:sldMk cId="3157710729" sldId="389"/>
        </pc:sldMkLst>
      </pc:sldChg>
      <pc:sldChg chg="add del">
        <pc:chgData name="운영팀 세움교회" userId="090681ba33accfb9" providerId="LiveId" clId="{31855726-7517-4C46-96B5-75A7AA617647}" dt="2025-05-31T14:44:47.081" v="348" actId="2696"/>
        <pc:sldMkLst>
          <pc:docMk/>
          <pc:sldMk cId="130468377" sldId="1506"/>
        </pc:sldMkLst>
      </pc:sldChg>
      <pc:sldChg chg="add del">
        <pc:chgData name="운영팀 세움교회" userId="090681ba33accfb9" providerId="LiveId" clId="{31855726-7517-4C46-96B5-75A7AA617647}" dt="2025-05-31T14:44:47.077" v="343" actId="2696"/>
        <pc:sldMkLst>
          <pc:docMk/>
          <pc:sldMk cId="4195682487" sldId="1507"/>
        </pc:sldMkLst>
      </pc:sldChg>
      <pc:sldChg chg="add del">
        <pc:chgData name="운영팀 세움교회" userId="090681ba33accfb9" providerId="LiveId" clId="{31855726-7517-4C46-96B5-75A7AA617647}" dt="2025-07-26T13:57:41.841" v="3764" actId="2696"/>
        <pc:sldMkLst>
          <pc:docMk/>
          <pc:sldMk cId="2146478681" sldId="1515"/>
        </pc:sldMkLst>
      </pc:sldChg>
      <pc:sldChg chg="add del">
        <pc:chgData name="운영팀 세움교회" userId="090681ba33accfb9" providerId="LiveId" clId="{31855726-7517-4C46-96B5-75A7AA617647}" dt="2025-07-26T13:57:41.828" v="3741" actId="2696"/>
        <pc:sldMkLst>
          <pc:docMk/>
          <pc:sldMk cId="1218065879" sldId="1516"/>
        </pc:sldMkLst>
      </pc:sldChg>
      <pc:sldChg chg="add del">
        <pc:chgData name="운영팀 세움교회" userId="090681ba33accfb9" providerId="LiveId" clId="{31855726-7517-4C46-96B5-75A7AA617647}" dt="2025-07-26T13:57:41.839" v="3760" actId="2696"/>
        <pc:sldMkLst>
          <pc:docMk/>
          <pc:sldMk cId="306467726" sldId="1517"/>
        </pc:sldMkLst>
      </pc:sldChg>
      <pc:sldChg chg="add del">
        <pc:chgData name="운영팀 세움교회" userId="090681ba33accfb9" providerId="LiveId" clId="{31855726-7517-4C46-96B5-75A7AA617647}" dt="2025-07-26T13:57:41.833" v="3749" actId="2696"/>
        <pc:sldMkLst>
          <pc:docMk/>
          <pc:sldMk cId="8251139" sldId="1519"/>
        </pc:sldMkLst>
      </pc:sldChg>
      <pc:sldChg chg="add del">
        <pc:chgData name="운영팀 세움교회" userId="090681ba33accfb9" providerId="LiveId" clId="{31855726-7517-4C46-96B5-75A7AA617647}" dt="2025-07-26T13:57:41.827" v="3739" actId="2696"/>
        <pc:sldMkLst>
          <pc:docMk/>
          <pc:sldMk cId="3382376400" sldId="1520"/>
        </pc:sldMkLst>
      </pc:sldChg>
      <pc:sldChg chg="add del">
        <pc:chgData name="운영팀 세움교회" userId="090681ba33accfb9" providerId="LiveId" clId="{31855726-7517-4C46-96B5-75A7AA617647}" dt="2025-07-26T13:57:41.823" v="3733" actId="2696"/>
        <pc:sldMkLst>
          <pc:docMk/>
          <pc:sldMk cId="4254216856" sldId="1521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851202974" sldId="1987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704586478" sldId="1989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1584568078" sldId="1990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1764946152" sldId="1991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788372382" sldId="1996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562083393" sldId="1997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838265399" sldId="1998"/>
        </pc:sldMkLst>
      </pc:sldChg>
      <pc:sldChg chg="add del">
        <pc:chgData name="운영팀 세움교회" userId="090681ba33accfb9" providerId="LiveId" clId="{31855726-7517-4C46-96B5-75A7AA617647}" dt="2025-07-12T11:25:48.530" v="3661" actId="2696"/>
        <pc:sldMkLst>
          <pc:docMk/>
          <pc:sldMk cId="3583886383" sldId="2106"/>
        </pc:sldMkLst>
      </pc:sldChg>
      <pc:sldChg chg="add del">
        <pc:chgData name="운영팀 세움교회" userId="090681ba33accfb9" providerId="LiveId" clId="{31855726-7517-4C46-96B5-75A7AA617647}" dt="2025-07-12T11:25:48.523" v="3646" actId="2696"/>
        <pc:sldMkLst>
          <pc:docMk/>
          <pc:sldMk cId="1019854139" sldId="2107"/>
        </pc:sldMkLst>
      </pc:sldChg>
      <pc:sldChg chg="add del">
        <pc:chgData name="운영팀 세움교회" userId="090681ba33accfb9" providerId="LiveId" clId="{31855726-7517-4C46-96B5-75A7AA617647}" dt="2025-08-09T07:12:12.761" v="4634" actId="2696"/>
        <pc:sldMkLst>
          <pc:docMk/>
          <pc:sldMk cId="1622459725" sldId="2795"/>
        </pc:sldMkLst>
      </pc:sldChg>
      <pc:sldChg chg="add del">
        <pc:chgData name="운영팀 세움교회" userId="090681ba33accfb9" providerId="LiveId" clId="{31855726-7517-4C46-96B5-75A7AA617647}" dt="2025-08-09T07:12:12.760" v="4632" actId="2696"/>
        <pc:sldMkLst>
          <pc:docMk/>
          <pc:sldMk cId="2523439227" sldId="2851"/>
        </pc:sldMkLst>
      </pc:sldChg>
      <pc:sldChg chg="add del">
        <pc:chgData name="운영팀 세움교회" userId="090681ba33accfb9" providerId="LiveId" clId="{31855726-7517-4C46-96B5-75A7AA617647}" dt="2025-08-09T07:12:12.763" v="4639" actId="2696"/>
        <pc:sldMkLst>
          <pc:docMk/>
          <pc:sldMk cId="2555653067" sldId="2870"/>
        </pc:sldMkLst>
      </pc:sldChg>
      <pc:sldChg chg="add del">
        <pc:chgData name="운영팀 세움교회" userId="090681ba33accfb9" providerId="LiveId" clId="{31855726-7517-4C46-96B5-75A7AA617647}" dt="2025-08-09T07:12:12.757" v="4628" actId="2696"/>
        <pc:sldMkLst>
          <pc:docMk/>
          <pc:sldMk cId="1704445022" sldId="2871"/>
        </pc:sldMkLst>
      </pc:sldChg>
      <pc:sldChg chg="add del">
        <pc:chgData name="운영팀 세움교회" userId="090681ba33accfb9" providerId="LiveId" clId="{31855726-7517-4C46-96B5-75A7AA617647}" dt="2025-08-09T07:12:12.760" v="4633" actId="2696"/>
        <pc:sldMkLst>
          <pc:docMk/>
          <pc:sldMk cId="3813323836" sldId="2872"/>
        </pc:sldMkLst>
      </pc:sldChg>
      <pc:sldChg chg="add del">
        <pc:chgData name="운영팀 세움교회" userId="090681ba33accfb9" providerId="LiveId" clId="{31855726-7517-4C46-96B5-75A7AA617647}" dt="2025-08-09T07:12:12.761" v="4635" actId="2696"/>
        <pc:sldMkLst>
          <pc:docMk/>
          <pc:sldMk cId="301963678" sldId="2873"/>
        </pc:sldMkLst>
      </pc:sldChg>
      <pc:sldChg chg="add del">
        <pc:chgData name="운영팀 세움교회" userId="090681ba33accfb9" providerId="LiveId" clId="{31855726-7517-4C46-96B5-75A7AA617647}" dt="2025-08-09T07:12:12.747" v="4612" actId="2696"/>
        <pc:sldMkLst>
          <pc:docMk/>
          <pc:sldMk cId="1012939032" sldId="2874"/>
        </pc:sldMkLst>
      </pc:sldChg>
      <pc:sldChg chg="add del">
        <pc:chgData name="운영팀 세움교회" userId="090681ba33accfb9" providerId="LiveId" clId="{31855726-7517-4C46-96B5-75A7AA617647}" dt="2025-08-09T07:12:12.756" v="4625" actId="2696"/>
        <pc:sldMkLst>
          <pc:docMk/>
          <pc:sldMk cId="2992236103" sldId="2876"/>
        </pc:sldMkLst>
      </pc:sldChg>
      <pc:sldChg chg="add del">
        <pc:chgData name="운영팀 세움교회" userId="090681ba33accfb9" providerId="LiveId" clId="{31855726-7517-4C46-96B5-75A7AA617647}" dt="2025-08-09T07:12:12.753" v="4621" actId="2696"/>
        <pc:sldMkLst>
          <pc:docMk/>
          <pc:sldMk cId="2118307514" sldId="2877"/>
        </pc:sldMkLst>
      </pc:sldChg>
      <pc:sldChg chg="add del">
        <pc:chgData name="운영팀 세움교회" userId="090681ba33accfb9" providerId="LiveId" clId="{31855726-7517-4C46-96B5-75A7AA617647}" dt="2025-08-09T07:12:12.751" v="4618" actId="2696"/>
        <pc:sldMkLst>
          <pc:docMk/>
          <pc:sldMk cId="3200434554" sldId="2878"/>
        </pc:sldMkLst>
      </pc:sldChg>
      <pc:sldChg chg="add del">
        <pc:chgData name="운영팀 세움교회" userId="090681ba33accfb9" providerId="LiveId" clId="{31855726-7517-4C46-96B5-75A7AA617647}" dt="2025-08-09T07:12:12.766" v="4643" actId="2696"/>
        <pc:sldMkLst>
          <pc:docMk/>
          <pc:sldMk cId="1562099320" sldId="2880"/>
        </pc:sldMkLst>
      </pc:sldChg>
      <pc:sldChg chg="add del">
        <pc:chgData name="운영팀 세움교회" userId="090681ba33accfb9" providerId="LiveId" clId="{31855726-7517-4C46-96B5-75A7AA617647}" dt="2025-05-31T14:44:47.080" v="347" actId="2696"/>
        <pc:sldMkLst>
          <pc:docMk/>
          <pc:sldMk cId="1139701493" sldId="2914"/>
        </pc:sldMkLst>
      </pc:sldChg>
      <pc:sldChg chg="add del">
        <pc:chgData name="운영팀 세움교회" userId="090681ba33accfb9" providerId="LiveId" clId="{31855726-7517-4C46-96B5-75A7AA617647}" dt="2025-08-02T15:12:37.692" v="4592" actId="2696"/>
        <pc:sldMkLst>
          <pc:docMk/>
          <pc:sldMk cId="660013529" sldId="3261"/>
        </pc:sldMkLst>
      </pc:sldChg>
      <pc:sldChg chg="add del">
        <pc:chgData name="운영팀 세움교회" userId="090681ba33accfb9" providerId="LiveId" clId="{31855726-7517-4C46-96B5-75A7AA617647}" dt="2025-05-24T15:46:28.849" v="122" actId="2696"/>
        <pc:sldMkLst>
          <pc:docMk/>
          <pc:sldMk cId="3162797686" sldId="3421"/>
        </pc:sldMkLst>
      </pc:sldChg>
      <pc:sldChg chg="add del">
        <pc:chgData name="운영팀 세움교회" userId="090681ba33accfb9" providerId="LiveId" clId="{31855726-7517-4C46-96B5-75A7AA617647}" dt="2025-05-17T16:33:12.371" v="92" actId="2696"/>
        <pc:sldMkLst>
          <pc:docMk/>
          <pc:sldMk cId="1107046142" sldId="3422"/>
        </pc:sldMkLst>
      </pc:sldChg>
      <pc:sldChg chg="add del">
        <pc:chgData name="운영팀 세움교회" userId="090681ba33accfb9" providerId="LiveId" clId="{31855726-7517-4C46-96B5-75A7AA617647}" dt="2025-05-17T16:33:12.372" v="93" actId="2696"/>
        <pc:sldMkLst>
          <pc:docMk/>
          <pc:sldMk cId="516571322" sldId="3423"/>
        </pc:sldMkLst>
      </pc:sldChg>
      <pc:sldChg chg="add del">
        <pc:chgData name="운영팀 세움교회" userId="090681ba33accfb9" providerId="LiveId" clId="{31855726-7517-4C46-96B5-75A7AA617647}" dt="2025-05-24T15:46:28.865" v="144" actId="2696"/>
        <pc:sldMkLst>
          <pc:docMk/>
          <pc:sldMk cId="862863702" sldId="3424"/>
        </pc:sldMkLst>
      </pc:sldChg>
      <pc:sldChg chg="add del">
        <pc:chgData name="운영팀 세움교회" userId="090681ba33accfb9" providerId="LiveId" clId="{31855726-7517-4C46-96B5-75A7AA617647}" dt="2025-05-24T15:46:28.845" v="118" actId="2696"/>
        <pc:sldMkLst>
          <pc:docMk/>
          <pc:sldMk cId="3266087964" sldId="3425"/>
        </pc:sldMkLst>
      </pc:sldChg>
      <pc:sldChg chg="add del">
        <pc:chgData name="운영팀 세움교회" userId="090681ba33accfb9" providerId="LiveId" clId="{31855726-7517-4C46-96B5-75A7AA617647}" dt="2025-05-24T15:46:28.863" v="141" actId="2696"/>
        <pc:sldMkLst>
          <pc:docMk/>
          <pc:sldMk cId="3968096069" sldId="3427"/>
        </pc:sldMkLst>
      </pc:sldChg>
      <pc:sldChg chg="add del">
        <pc:chgData name="운영팀 세움교회" userId="090681ba33accfb9" providerId="LiveId" clId="{31855726-7517-4C46-96B5-75A7AA617647}" dt="2025-06-21T14:26:06.366" v="1971" actId="2696"/>
        <pc:sldMkLst>
          <pc:docMk/>
          <pc:sldMk cId="3434938795" sldId="3453"/>
        </pc:sldMkLst>
      </pc:sldChg>
      <pc:sldChg chg="add del">
        <pc:chgData name="운영팀 세움교회" userId="090681ba33accfb9" providerId="LiveId" clId="{31855726-7517-4C46-96B5-75A7AA617647}" dt="2025-06-21T14:26:06.375" v="1982" actId="2696"/>
        <pc:sldMkLst>
          <pc:docMk/>
          <pc:sldMk cId="2747393362" sldId="3454"/>
        </pc:sldMkLst>
      </pc:sldChg>
      <pc:sldChg chg="modSp add del mod">
        <pc:chgData name="운영팀 세움교회" userId="090681ba33accfb9" providerId="LiveId" clId="{31855726-7517-4C46-96B5-75A7AA617647}" dt="2025-06-21T14:26:06.370" v="1975" actId="2696"/>
        <pc:sldMkLst>
          <pc:docMk/>
          <pc:sldMk cId="1149860052" sldId="3455"/>
        </pc:sldMkLst>
      </pc:sldChg>
      <pc:sldChg chg="add del">
        <pc:chgData name="운영팀 세움교회" userId="090681ba33accfb9" providerId="LiveId" clId="{31855726-7517-4C46-96B5-75A7AA617647}" dt="2025-06-21T14:26:06.375" v="1981" actId="2696"/>
        <pc:sldMkLst>
          <pc:docMk/>
          <pc:sldMk cId="4294414880" sldId="3456"/>
        </pc:sldMkLst>
      </pc:sldChg>
      <pc:sldChg chg="modSp add del mod">
        <pc:chgData name="운영팀 세움교회" userId="090681ba33accfb9" providerId="LiveId" clId="{31855726-7517-4C46-96B5-75A7AA617647}" dt="2025-06-21T14:26:06.378" v="1986" actId="2696"/>
        <pc:sldMkLst>
          <pc:docMk/>
          <pc:sldMk cId="1560919021" sldId="3457"/>
        </pc:sldMkLst>
      </pc:sldChg>
      <pc:sldChg chg="add del">
        <pc:chgData name="운영팀 세움교회" userId="090681ba33accfb9" providerId="LiveId" clId="{31855726-7517-4C46-96B5-75A7AA617647}" dt="2025-06-21T14:26:06.387" v="1999" actId="2696"/>
        <pc:sldMkLst>
          <pc:docMk/>
          <pc:sldMk cId="2211202887" sldId="3458"/>
        </pc:sldMkLst>
      </pc:sldChg>
      <pc:sldChg chg="add del">
        <pc:chgData name="운영팀 세움교회" userId="090681ba33accfb9" providerId="LiveId" clId="{31855726-7517-4C46-96B5-75A7AA617647}" dt="2025-07-12T11:25:48.531" v="3662" actId="2696"/>
        <pc:sldMkLst>
          <pc:docMk/>
          <pc:sldMk cId="4185766917" sldId="3830"/>
        </pc:sldMkLst>
      </pc:sldChg>
      <pc:sldChg chg="add del">
        <pc:chgData name="운영팀 세움교회" userId="090681ba33accfb9" providerId="LiveId" clId="{31855726-7517-4C46-96B5-75A7AA617647}" dt="2025-07-12T11:25:48.525" v="3650" actId="2696"/>
        <pc:sldMkLst>
          <pc:docMk/>
          <pc:sldMk cId="3755376414" sldId="3831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1224122363" sldId="4739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3519277546" sldId="4741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659036823" sldId="4742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2486710580" sldId="4743"/>
        </pc:sldMkLst>
      </pc:sldChg>
      <pc:sldChg chg="add del">
        <pc:chgData name="운영팀 세움교회" userId="090681ba33accfb9" providerId="LiveId" clId="{31855726-7517-4C46-96B5-75A7AA617647}" dt="2025-05-31T14:44:47.089" v="361" actId="2696"/>
        <pc:sldMkLst>
          <pc:docMk/>
          <pc:sldMk cId="3823550165" sldId="4767"/>
        </pc:sldMkLst>
      </pc:sldChg>
      <pc:sldChg chg="add del">
        <pc:chgData name="운영팀 세움교회" userId="090681ba33accfb9" providerId="LiveId" clId="{31855726-7517-4C46-96B5-75A7AA617647}" dt="2025-05-31T14:44:47.083" v="352" actId="2696"/>
        <pc:sldMkLst>
          <pc:docMk/>
          <pc:sldMk cId="402699562" sldId="4768"/>
        </pc:sldMkLst>
      </pc:sldChg>
      <pc:sldChg chg="add del">
        <pc:chgData name="운영팀 세움교회" userId="090681ba33accfb9" providerId="LiveId" clId="{31855726-7517-4C46-96B5-75A7AA617647}" dt="2025-05-31T14:44:47.088" v="359" actId="2696"/>
        <pc:sldMkLst>
          <pc:docMk/>
          <pc:sldMk cId="3089008150" sldId="4769"/>
        </pc:sldMkLst>
      </pc:sldChg>
      <pc:sldChg chg="add del">
        <pc:chgData name="운영팀 세움교회" userId="090681ba33accfb9" providerId="LiveId" clId="{31855726-7517-4C46-96B5-75A7AA617647}" dt="2025-05-31T14:44:47.082" v="349" actId="2696"/>
        <pc:sldMkLst>
          <pc:docMk/>
          <pc:sldMk cId="38535249" sldId="4770"/>
        </pc:sldMkLst>
      </pc:sldChg>
      <pc:sldChg chg="add del">
        <pc:chgData name="운영팀 세움교회" userId="090681ba33accfb9" providerId="LiveId" clId="{31855726-7517-4C46-96B5-75A7AA617647}" dt="2025-05-31T14:44:47.076" v="342" actId="2696"/>
        <pc:sldMkLst>
          <pc:docMk/>
          <pc:sldMk cId="3999307981" sldId="4771"/>
        </pc:sldMkLst>
      </pc:sldChg>
      <pc:sldChg chg="add del">
        <pc:chgData name="운영팀 세움교회" userId="090681ba33accfb9" providerId="LiveId" clId="{31855726-7517-4C46-96B5-75A7AA617647}" dt="2025-05-31T14:44:47.090" v="363" actId="2696"/>
        <pc:sldMkLst>
          <pc:docMk/>
          <pc:sldMk cId="3426457477" sldId="4772"/>
        </pc:sldMkLst>
      </pc:sldChg>
      <pc:sldChg chg="add del">
        <pc:chgData name="운영팀 세움교회" userId="090681ba33accfb9" providerId="LiveId" clId="{31855726-7517-4C46-96B5-75A7AA617647}" dt="2025-05-31T14:44:47.082" v="350" actId="2696"/>
        <pc:sldMkLst>
          <pc:docMk/>
          <pc:sldMk cId="303409426" sldId="4804"/>
        </pc:sldMkLst>
      </pc:sldChg>
      <pc:sldChg chg="add del">
        <pc:chgData name="운영팀 세움교회" userId="090681ba33accfb9" providerId="LiveId" clId="{31855726-7517-4C46-96B5-75A7AA617647}" dt="2025-05-31T14:44:47.087" v="358" actId="2696"/>
        <pc:sldMkLst>
          <pc:docMk/>
          <pc:sldMk cId="1259708449" sldId="4805"/>
        </pc:sldMkLst>
      </pc:sldChg>
      <pc:sldChg chg="add del">
        <pc:chgData name="운영팀 세움교회" userId="090681ba33accfb9" providerId="LiveId" clId="{31855726-7517-4C46-96B5-75A7AA617647}" dt="2025-05-31T14:44:47.085" v="355" actId="2696"/>
        <pc:sldMkLst>
          <pc:docMk/>
          <pc:sldMk cId="1632717945" sldId="4806"/>
        </pc:sldMkLst>
      </pc:sldChg>
      <pc:sldChg chg="add del">
        <pc:chgData name="운영팀 세움교회" userId="090681ba33accfb9" providerId="LiveId" clId="{31855726-7517-4C46-96B5-75A7AA617647}" dt="2025-05-31T14:44:47.078" v="344" actId="2696"/>
        <pc:sldMkLst>
          <pc:docMk/>
          <pc:sldMk cId="1781988435" sldId="4807"/>
        </pc:sldMkLst>
      </pc:sldChg>
      <pc:sldChg chg="add del">
        <pc:chgData name="운영팀 세움교회" userId="090681ba33accfb9" providerId="LiveId" clId="{31855726-7517-4C46-96B5-75A7AA617647}" dt="2025-05-31T14:44:47.086" v="357" actId="2696"/>
        <pc:sldMkLst>
          <pc:docMk/>
          <pc:sldMk cId="421802212" sldId="4808"/>
        </pc:sldMkLst>
      </pc:sldChg>
      <pc:sldChg chg="add del">
        <pc:chgData name="운영팀 세움교회" userId="090681ba33accfb9" providerId="LiveId" clId="{31855726-7517-4C46-96B5-75A7AA617647}" dt="2025-05-31T14:44:47.090" v="362" actId="2696"/>
        <pc:sldMkLst>
          <pc:docMk/>
          <pc:sldMk cId="683505404" sldId="4809"/>
        </pc:sldMkLst>
      </pc:sldChg>
      <pc:sldChg chg="add del">
        <pc:chgData name="운영팀 세움교회" userId="090681ba33accfb9" providerId="LiveId" clId="{31855726-7517-4C46-96B5-75A7AA617647}" dt="2025-05-31T14:44:47.079" v="345" actId="2696"/>
        <pc:sldMkLst>
          <pc:docMk/>
          <pc:sldMk cId="1653724889" sldId="4810"/>
        </pc:sldMkLst>
      </pc:sldChg>
      <pc:sldChg chg="add del">
        <pc:chgData name="운영팀 세움교회" userId="090681ba33accfb9" providerId="LiveId" clId="{31855726-7517-4C46-96B5-75A7AA617647}" dt="2025-05-31T14:44:47.073" v="339" actId="2696"/>
        <pc:sldMkLst>
          <pc:docMk/>
          <pc:sldMk cId="3799025495" sldId="4811"/>
        </pc:sldMkLst>
      </pc:sldChg>
      <pc:sldChg chg="add del">
        <pc:chgData name="운영팀 세움교회" userId="090681ba33accfb9" providerId="LiveId" clId="{31855726-7517-4C46-96B5-75A7AA617647}" dt="2025-05-31T14:44:47.086" v="356" actId="2696"/>
        <pc:sldMkLst>
          <pc:docMk/>
          <pc:sldMk cId="2994093572" sldId="4812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1619460792" sldId="4817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4025302321" sldId="4818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2800768016" sldId="4819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3084517451" sldId="4820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3933402805" sldId="4821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1407835138" sldId="4822"/>
        </pc:sldMkLst>
      </pc:sldChg>
      <pc:sldChg chg="add del">
        <pc:chgData name="운영팀 세움교회" userId="090681ba33accfb9" providerId="LiveId" clId="{31855726-7517-4C46-96B5-75A7AA617647}" dt="2025-06-21T14:26:06.388" v="2001" actId="2696"/>
        <pc:sldMkLst>
          <pc:docMk/>
          <pc:sldMk cId="487667228" sldId="4935"/>
        </pc:sldMkLst>
      </pc:sldChg>
      <pc:sldChg chg="add del">
        <pc:chgData name="운영팀 세움교회" userId="090681ba33accfb9" providerId="LiveId" clId="{31855726-7517-4C46-96B5-75A7AA617647}" dt="2025-06-21T14:26:06.387" v="2000" actId="2696"/>
        <pc:sldMkLst>
          <pc:docMk/>
          <pc:sldMk cId="3599023451" sldId="4936"/>
        </pc:sldMkLst>
      </pc:sldChg>
      <pc:sldChg chg="add del">
        <pc:chgData name="운영팀 세움교회" userId="090681ba33accfb9" providerId="LiveId" clId="{31855726-7517-4C46-96B5-75A7AA617647}" dt="2025-06-21T14:26:06.386" v="1997" actId="2696"/>
        <pc:sldMkLst>
          <pc:docMk/>
          <pc:sldMk cId="535027319" sldId="4937"/>
        </pc:sldMkLst>
      </pc:sldChg>
      <pc:sldChg chg="add del">
        <pc:chgData name="운영팀 세움교회" userId="090681ba33accfb9" providerId="LiveId" clId="{31855726-7517-4C46-96B5-75A7AA617647}" dt="2025-06-21T14:26:06.365" v="1970" actId="2696"/>
        <pc:sldMkLst>
          <pc:docMk/>
          <pc:sldMk cId="1966083103" sldId="4938"/>
        </pc:sldMkLst>
      </pc:sldChg>
      <pc:sldChg chg="add del">
        <pc:chgData name="운영팀 세움교회" userId="090681ba33accfb9" providerId="LiveId" clId="{31855726-7517-4C46-96B5-75A7AA617647}" dt="2025-06-21T14:26:06.371" v="1976" actId="2696"/>
        <pc:sldMkLst>
          <pc:docMk/>
          <pc:sldMk cId="4023862895" sldId="4939"/>
        </pc:sldMkLst>
      </pc:sldChg>
      <pc:sldChg chg="add del">
        <pc:chgData name="운영팀 세움교회" userId="090681ba33accfb9" providerId="LiveId" clId="{31855726-7517-4C46-96B5-75A7AA617647}" dt="2025-06-21T14:26:06.376" v="1983" actId="2696"/>
        <pc:sldMkLst>
          <pc:docMk/>
          <pc:sldMk cId="3458754186" sldId="4940"/>
        </pc:sldMkLst>
      </pc:sldChg>
      <pc:sldChg chg="add del">
        <pc:chgData name="운영팀 세움교회" userId="090681ba33accfb9" providerId="LiveId" clId="{31855726-7517-4C46-96B5-75A7AA617647}" dt="2025-06-21T14:26:06.374" v="1980" actId="2696"/>
        <pc:sldMkLst>
          <pc:docMk/>
          <pc:sldMk cId="2184528789" sldId="4941"/>
        </pc:sldMkLst>
      </pc:sldChg>
      <pc:sldChg chg="add del">
        <pc:chgData name="운영팀 세움교회" userId="090681ba33accfb9" providerId="LiveId" clId="{31855726-7517-4C46-96B5-75A7AA617647}" dt="2025-06-21T14:26:06.382" v="1993" actId="2696"/>
        <pc:sldMkLst>
          <pc:docMk/>
          <pc:sldMk cId="4014329368" sldId="4942"/>
        </pc:sldMkLst>
      </pc:sldChg>
      <pc:sldChg chg="add del">
        <pc:chgData name="운영팀 세움교회" userId="090681ba33accfb9" providerId="LiveId" clId="{31855726-7517-4C46-96B5-75A7AA617647}" dt="2025-06-21T14:26:06.384" v="1995" actId="2696"/>
        <pc:sldMkLst>
          <pc:docMk/>
          <pc:sldMk cId="854749250" sldId="4943"/>
        </pc:sldMkLst>
      </pc:sldChg>
      <pc:sldChg chg="add del">
        <pc:chgData name="운영팀 세움교회" userId="090681ba33accfb9" providerId="LiveId" clId="{31855726-7517-4C46-96B5-75A7AA617647}" dt="2025-06-21T14:26:06.362" v="1968" actId="2696"/>
        <pc:sldMkLst>
          <pc:docMk/>
          <pc:sldMk cId="2814752363" sldId="4944"/>
        </pc:sldMkLst>
      </pc:sldChg>
      <pc:sldChg chg="add del ord">
        <pc:chgData name="운영팀 세움교회" userId="090681ba33accfb9" providerId="LiveId" clId="{31855726-7517-4C46-96B5-75A7AA617647}" dt="2025-06-07T16:31:29.210" v="1064" actId="2696"/>
        <pc:sldMkLst>
          <pc:docMk/>
          <pc:sldMk cId="2728688202" sldId="5019"/>
        </pc:sldMkLst>
      </pc:sldChg>
      <pc:sldChg chg="add del">
        <pc:chgData name="운영팀 세움교회" userId="090681ba33accfb9" providerId="LiveId" clId="{31855726-7517-4C46-96B5-75A7AA617647}" dt="2025-07-26T13:57:41.828" v="3740" actId="2696"/>
        <pc:sldMkLst>
          <pc:docMk/>
          <pc:sldMk cId="2090948267" sldId="5182"/>
        </pc:sldMkLst>
      </pc:sldChg>
      <pc:sldChg chg="add del">
        <pc:chgData name="운영팀 세움교회" userId="090681ba33accfb9" providerId="LiveId" clId="{31855726-7517-4C46-96B5-75A7AA617647}" dt="2025-07-26T13:57:41.830" v="3745" actId="2696"/>
        <pc:sldMkLst>
          <pc:docMk/>
          <pc:sldMk cId="3019288155" sldId="5183"/>
        </pc:sldMkLst>
      </pc:sldChg>
      <pc:sldChg chg="add del">
        <pc:chgData name="운영팀 세움교회" userId="090681ba33accfb9" providerId="LiveId" clId="{31855726-7517-4C46-96B5-75A7AA617647}" dt="2025-08-02T15:12:37.681" v="4573" actId="2696"/>
        <pc:sldMkLst>
          <pc:docMk/>
          <pc:sldMk cId="1392495394" sldId="5242"/>
        </pc:sldMkLst>
      </pc:sldChg>
      <pc:sldChg chg="add del">
        <pc:chgData name="운영팀 세움교회" userId="090681ba33accfb9" providerId="LiveId" clId="{31855726-7517-4C46-96B5-75A7AA617647}" dt="2025-08-09T07:12:09.550" v="4610"/>
        <pc:sldMkLst>
          <pc:docMk/>
          <pc:sldMk cId="3146335823" sldId="5405"/>
        </pc:sldMkLst>
      </pc:sldChg>
      <pc:sldChg chg="add del">
        <pc:chgData name="운영팀 세움교회" userId="090681ba33accfb9" providerId="LiveId" clId="{31855726-7517-4C46-96B5-75A7AA617647}" dt="2025-05-31T14:44:47.091" v="364" actId="2696"/>
        <pc:sldMkLst>
          <pc:docMk/>
          <pc:sldMk cId="1359882534" sldId="5421"/>
        </pc:sldMkLst>
      </pc:sldChg>
      <pc:sldChg chg="add del">
        <pc:chgData name="운영팀 세움교회" userId="090681ba33accfb9" providerId="LiveId" clId="{31855726-7517-4C46-96B5-75A7AA617647}" dt="2025-08-09T07:12:12.755" v="4624" actId="2696"/>
        <pc:sldMkLst>
          <pc:docMk/>
          <pc:sldMk cId="3129125607" sldId="5422"/>
        </pc:sldMkLst>
      </pc:sldChg>
      <pc:sldChg chg="add del ord">
        <pc:chgData name="운영팀 세움교회" userId="090681ba33accfb9" providerId="LiveId" clId="{31855726-7517-4C46-96B5-75A7AA617647}" dt="2025-08-02T15:04:39.311" v="4554" actId="2696"/>
        <pc:sldMkLst>
          <pc:docMk/>
          <pc:sldMk cId="2062037326" sldId="5559"/>
        </pc:sldMkLst>
      </pc:sldChg>
      <pc:sldChg chg="add del ord">
        <pc:chgData name="운영팀 세움교회" userId="090681ba33accfb9" providerId="LiveId" clId="{31855726-7517-4C46-96B5-75A7AA617647}" dt="2025-08-02T15:04:39.313" v="4556" actId="2696"/>
        <pc:sldMkLst>
          <pc:docMk/>
          <pc:sldMk cId="2516962665" sldId="5560"/>
        </pc:sldMkLst>
      </pc:sldChg>
      <pc:sldChg chg="add del ord">
        <pc:chgData name="운영팀 세움교회" userId="090681ba33accfb9" providerId="LiveId" clId="{31855726-7517-4C46-96B5-75A7AA617647}" dt="2025-08-02T15:04:39.316" v="4560" actId="2696"/>
        <pc:sldMkLst>
          <pc:docMk/>
          <pc:sldMk cId="1967770410" sldId="5561"/>
        </pc:sldMkLst>
      </pc:sldChg>
      <pc:sldChg chg="add del ord">
        <pc:chgData name="운영팀 세움교회" userId="090681ba33accfb9" providerId="LiveId" clId="{31855726-7517-4C46-96B5-75A7AA617647}" dt="2025-08-02T15:04:39.314" v="4558" actId="2696"/>
        <pc:sldMkLst>
          <pc:docMk/>
          <pc:sldMk cId="1021377335" sldId="5562"/>
        </pc:sldMkLst>
      </pc:sldChg>
      <pc:sldChg chg="add del ord">
        <pc:chgData name="운영팀 세움교회" userId="090681ba33accfb9" providerId="LiveId" clId="{31855726-7517-4C46-96B5-75A7AA617647}" dt="2025-08-02T15:04:39.312" v="4555" actId="2696"/>
        <pc:sldMkLst>
          <pc:docMk/>
          <pc:sldMk cId="3176760080" sldId="5563"/>
        </pc:sldMkLst>
      </pc:sldChg>
      <pc:sldChg chg="add del ord">
        <pc:chgData name="운영팀 세움교회" userId="090681ba33accfb9" providerId="LiveId" clId="{31855726-7517-4C46-96B5-75A7AA617647}" dt="2025-08-02T15:04:39.315" v="4559" actId="2696"/>
        <pc:sldMkLst>
          <pc:docMk/>
          <pc:sldMk cId="2863553024" sldId="5564"/>
        </pc:sldMkLst>
      </pc:sldChg>
      <pc:sldChg chg="add del">
        <pc:chgData name="운영팀 세움교회" userId="090681ba33accfb9" providerId="LiveId" clId="{31855726-7517-4C46-96B5-75A7AA617647}" dt="2025-06-21T14:26:06.383" v="1994" actId="2696"/>
        <pc:sldMkLst>
          <pc:docMk/>
          <pc:sldMk cId="331399605" sldId="5654"/>
        </pc:sldMkLst>
      </pc:sldChg>
      <pc:sldChg chg="add del">
        <pc:chgData name="운영팀 세움교회" userId="090681ba33accfb9" providerId="LiveId" clId="{31855726-7517-4C46-96B5-75A7AA617647}" dt="2025-07-12T11:25:48.524" v="3648" actId="2696"/>
        <pc:sldMkLst>
          <pc:docMk/>
          <pc:sldMk cId="517511082" sldId="5655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520638631" sldId="5668"/>
        </pc:sldMkLst>
      </pc:sldChg>
      <pc:sldChg chg="add del">
        <pc:chgData name="운영팀 세움교회" userId="090681ba33accfb9" providerId="LiveId" clId="{31855726-7517-4C46-96B5-75A7AA617647}" dt="2025-06-28T15:29:55.062" v="2719" actId="2696"/>
        <pc:sldMkLst>
          <pc:docMk/>
          <pc:sldMk cId="712054914" sldId="5685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937823113" sldId="5862"/>
        </pc:sldMkLst>
      </pc:sldChg>
      <pc:sldChg chg="add del">
        <pc:chgData name="운영팀 세움교회" userId="090681ba33accfb9" providerId="LiveId" clId="{31855726-7517-4C46-96B5-75A7AA617647}" dt="2025-05-31T14:44:47.080" v="346" actId="2696"/>
        <pc:sldMkLst>
          <pc:docMk/>
          <pc:sldMk cId="2879118747" sldId="5870"/>
        </pc:sldMkLst>
      </pc:sldChg>
      <pc:sldChg chg="add del">
        <pc:chgData name="운영팀 세움교회" userId="090681ba33accfb9" providerId="LiveId" clId="{31855726-7517-4C46-96B5-75A7AA617647}" dt="2025-05-24T15:46:28.850" v="123" actId="2696"/>
        <pc:sldMkLst>
          <pc:docMk/>
          <pc:sldMk cId="2608364866" sldId="5987"/>
        </pc:sldMkLst>
      </pc:sldChg>
      <pc:sldChg chg="add del">
        <pc:chgData name="운영팀 세움교회" userId="090681ba33accfb9" providerId="LiveId" clId="{31855726-7517-4C46-96B5-75A7AA617647}" dt="2025-05-24T15:46:28.866" v="146" actId="2696"/>
        <pc:sldMkLst>
          <pc:docMk/>
          <pc:sldMk cId="2270711484" sldId="5993"/>
        </pc:sldMkLst>
      </pc:sldChg>
      <pc:sldChg chg="add del">
        <pc:chgData name="운영팀 세움교회" userId="090681ba33accfb9" providerId="LiveId" clId="{31855726-7517-4C46-96B5-75A7AA617647}" dt="2025-07-05T14:25:24.202" v="2783" actId="2696"/>
        <pc:sldMkLst>
          <pc:docMk/>
          <pc:sldMk cId="2978237410" sldId="5994"/>
        </pc:sldMkLst>
      </pc:sldChg>
      <pc:sldChg chg="add del">
        <pc:chgData name="운영팀 세움교회" userId="090681ba33accfb9" providerId="LiveId" clId="{31855726-7517-4C46-96B5-75A7AA617647}" dt="2025-05-24T15:46:28.851" v="124" actId="2696"/>
        <pc:sldMkLst>
          <pc:docMk/>
          <pc:sldMk cId="3421649479" sldId="5995"/>
        </pc:sldMkLst>
      </pc:sldChg>
      <pc:sldChg chg="add del">
        <pc:chgData name="운영팀 세움교회" userId="090681ba33accfb9" providerId="LiveId" clId="{31855726-7517-4C46-96B5-75A7AA617647}" dt="2025-07-05T14:25:24.201" v="2781" actId="2696"/>
        <pc:sldMkLst>
          <pc:docMk/>
          <pc:sldMk cId="1869275546" sldId="5996"/>
        </pc:sldMkLst>
      </pc:sldChg>
      <pc:sldChg chg="add del">
        <pc:chgData name="운영팀 세움교회" userId="090681ba33accfb9" providerId="LiveId" clId="{31855726-7517-4C46-96B5-75A7AA617647}" dt="2025-07-05T14:25:24.200" v="2779" actId="2696"/>
        <pc:sldMkLst>
          <pc:docMk/>
          <pc:sldMk cId="3644514151" sldId="5998"/>
        </pc:sldMkLst>
      </pc:sldChg>
      <pc:sldChg chg="add del">
        <pc:chgData name="운영팀 세움교회" userId="090681ba33accfb9" providerId="LiveId" clId="{31855726-7517-4C46-96B5-75A7AA617647}" dt="2025-07-05T14:25:24.200" v="2780" actId="2696"/>
        <pc:sldMkLst>
          <pc:docMk/>
          <pc:sldMk cId="1792601966" sldId="5999"/>
        </pc:sldMkLst>
      </pc:sldChg>
      <pc:sldChg chg="add del">
        <pc:chgData name="운영팀 세움교회" userId="090681ba33accfb9" providerId="LiveId" clId="{31855726-7517-4C46-96B5-75A7AA617647}" dt="2025-07-05T14:25:24.209" v="2794" actId="2696"/>
        <pc:sldMkLst>
          <pc:docMk/>
          <pc:sldMk cId="1378279350" sldId="6000"/>
        </pc:sldMkLst>
      </pc:sldChg>
      <pc:sldChg chg="add del">
        <pc:chgData name="운영팀 세움교회" userId="090681ba33accfb9" providerId="LiveId" clId="{31855726-7517-4C46-96B5-75A7AA617647}" dt="2025-07-05T14:25:24.207" v="2790" actId="2696"/>
        <pc:sldMkLst>
          <pc:docMk/>
          <pc:sldMk cId="3062085883" sldId="6001"/>
        </pc:sldMkLst>
      </pc:sldChg>
      <pc:sldChg chg="add del">
        <pc:chgData name="운영팀 세움교회" userId="090681ba33accfb9" providerId="LiveId" clId="{31855726-7517-4C46-96B5-75A7AA617647}" dt="2025-06-28T15:29:55.043" v="2694" actId="2696"/>
        <pc:sldMkLst>
          <pc:docMk/>
          <pc:sldMk cId="1888051123" sldId="6051"/>
        </pc:sldMkLst>
      </pc:sldChg>
      <pc:sldChg chg="add del">
        <pc:chgData name="운영팀 세움교회" userId="090681ba33accfb9" providerId="LiveId" clId="{31855726-7517-4C46-96B5-75A7AA617647}" dt="2025-06-21T14:26:06.360" v="1966" actId="2696"/>
        <pc:sldMkLst>
          <pc:docMk/>
          <pc:sldMk cId="3977480545" sldId="6140"/>
        </pc:sldMkLst>
      </pc:sldChg>
      <pc:sldChg chg="modSp del mod">
        <pc:chgData name="운영팀 세움교회" userId="090681ba33accfb9" providerId="LiveId" clId="{31855726-7517-4C46-96B5-75A7AA617647}" dt="2025-07-12T11:11:20.030" v="3632" actId="2696"/>
        <pc:sldMkLst>
          <pc:docMk/>
          <pc:sldMk cId="2484075424" sldId="6246"/>
        </pc:sldMkLst>
      </pc:sldChg>
      <pc:sldChg chg="add del">
        <pc:chgData name="운영팀 세움교회" userId="090681ba33accfb9" providerId="LiveId" clId="{31855726-7517-4C46-96B5-75A7AA617647}" dt="2025-08-09T07:12:12.764" v="4641" actId="2696"/>
        <pc:sldMkLst>
          <pc:docMk/>
          <pc:sldMk cId="881826697" sldId="6277"/>
        </pc:sldMkLst>
      </pc:sldChg>
      <pc:sldChg chg="add del">
        <pc:chgData name="운영팀 세움교회" userId="090681ba33accfb9" providerId="LiveId" clId="{31855726-7517-4C46-96B5-75A7AA617647}" dt="2025-08-09T07:12:12.756" v="4626" actId="2696"/>
        <pc:sldMkLst>
          <pc:docMk/>
          <pc:sldMk cId="2039260271" sldId="6280"/>
        </pc:sldMkLst>
      </pc:sldChg>
      <pc:sldChg chg="add del">
        <pc:chgData name="운영팀 세움교회" userId="090681ba33accfb9" providerId="LiveId" clId="{31855726-7517-4C46-96B5-75A7AA617647}" dt="2025-08-09T07:12:12.758" v="4630" actId="2696"/>
        <pc:sldMkLst>
          <pc:docMk/>
          <pc:sldMk cId="1888391170" sldId="6281"/>
        </pc:sldMkLst>
      </pc:sldChg>
      <pc:sldChg chg="add del">
        <pc:chgData name="운영팀 세움교회" userId="090681ba33accfb9" providerId="LiveId" clId="{31855726-7517-4C46-96B5-75A7AA617647}" dt="2025-08-09T07:12:12.750" v="4616" actId="2696"/>
        <pc:sldMkLst>
          <pc:docMk/>
          <pc:sldMk cId="3610711162" sldId="6282"/>
        </pc:sldMkLst>
      </pc:sldChg>
      <pc:sldChg chg="add del">
        <pc:chgData name="운영팀 세움교회" userId="090681ba33accfb9" providerId="LiveId" clId="{31855726-7517-4C46-96B5-75A7AA617647}" dt="2025-07-12T11:25:48.533" v="3667" actId="2696"/>
        <pc:sldMkLst>
          <pc:docMk/>
          <pc:sldMk cId="474059300" sldId="6312"/>
        </pc:sldMkLst>
      </pc:sldChg>
      <pc:sldChg chg="add del">
        <pc:chgData name="운영팀 세움교회" userId="090681ba33accfb9" providerId="LiveId" clId="{31855726-7517-4C46-96B5-75A7AA617647}" dt="2025-07-12T11:25:48.519" v="3640" actId="2696"/>
        <pc:sldMkLst>
          <pc:docMk/>
          <pc:sldMk cId="2689768573" sldId="6315"/>
        </pc:sldMkLst>
      </pc:sldChg>
      <pc:sldChg chg="add del">
        <pc:chgData name="운영팀 세움교회" userId="090681ba33accfb9" providerId="LiveId" clId="{31855726-7517-4C46-96B5-75A7AA617647}" dt="2025-07-12T11:25:48.525" v="3649" actId="2696"/>
        <pc:sldMkLst>
          <pc:docMk/>
          <pc:sldMk cId="481209631" sldId="6316"/>
        </pc:sldMkLst>
      </pc:sldChg>
      <pc:sldChg chg="add del">
        <pc:chgData name="운영팀 세움교회" userId="090681ba33accfb9" providerId="LiveId" clId="{31855726-7517-4C46-96B5-75A7AA617647}" dt="2025-07-12T11:25:48.526" v="3651" actId="2696"/>
        <pc:sldMkLst>
          <pc:docMk/>
          <pc:sldMk cId="3967428518" sldId="6318"/>
        </pc:sldMkLst>
      </pc:sldChg>
      <pc:sldChg chg="add">
        <pc:chgData name="운영팀 세움교회" userId="090681ba33accfb9" providerId="LiveId" clId="{31855726-7517-4C46-96B5-75A7AA617647}" dt="2025-07-05T14:29:38.070" v="2811"/>
        <pc:sldMkLst>
          <pc:docMk/>
          <pc:sldMk cId="2183681699" sldId="6471"/>
        </pc:sldMkLst>
      </pc:sldChg>
      <pc:sldChg chg="del">
        <pc:chgData name="운영팀 세움교회" userId="090681ba33accfb9" providerId="LiveId" clId="{31855726-7517-4C46-96B5-75A7AA617647}" dt="2025-05-17T16:23:52.653" v="61" actId="2696"/>
        <pc:sldMkLst>
          <pc:docMk/>
          <pc:sldMk cId="1502106561" sldId="6476"/>
        </pc:sldMkLst>
      </pc:sldChg>
      <pc:sldChg chg="add del">
        <pc:chgData name="운영팀 세움교회" userId="090681ba33accfb9" providerId="LiveId" clId="{31855726-7517-4C46-96B5-75A7AA617647}" dt="2025-05-31T14:44:47.085" v="354" actId="2696"/>
        <pc:sldMkLst>
          <pc:docMk/>
          <pc:sldMk cId="793105055" sldId="6727"/>
        </pc:sldMkLst>
      </pc:sldChg>
      <pc:sldChg chg="add del">
        <pc:chgData name="운영팀 세움교회" userId="090681ba33accfb9" providerId="LiveId" clId="{31855726-7517-4C46-96B5-75A7AA617647}" dt="2025-05-31T14:44:47.075" v="341" actId="2696"/>
        <pc:sldMkLst>
          <pc:docMk/>
          <pc:sldMk cId="108396556" sldId="6728"/>
        </pc:sldMkLst>
      </pc:sldChg>
      <pc:sldChg chg="del">
        <pc:chgData name="운영팀 세움교회" userId="090681ba33accfb9" providerId="LiveId" clId="{31855726-7517-4C46-96B5-75A7AA617647}" dt="2025-05-17T16:23:52.673" v="89" actId="2696"/>
        <pc:sldMkLst>
          <pc:docMk/>
          <pc:sldMk cId="3014284873" sldId="6933"/>
        </pc:sldMkLst>
      </pc:sldChg>
      <pc:sldChg chg="del">
        <pc:chgData name="운영팀 세움교회" userId="090681ba33accfb9" providerId="LiveId" clId="{31855726-7517-4C46-96B5-75A7AA617647}" dt="2025-05-17T16:23:52.672" v="87" actId="2696"/>
        <pc:sldMkLst>
          <pc:docMk/>
          <pc:sldMk cId="3137952845" sldId="6936"/>
        </pc:sldMkLst>
      </pc:sldChg>
      <pc:sldChg chg="add del">
        <pc:chgData name="운영팀 세움교회" userId="090681ba33accfb9" providerId="LiveId" clId="{31855726-7517-4C46-96B5-75A7AA617647}" dt="2025-06-07T16:31:29.208" v="1062" actId="2696"/>
        <pc:sldMkLst>
          <pc:docMk/>
          <pc:sldMk cId="3286235345" sldId="6975"/>
        </pc:sldMkLst>
      </pc:sldChg>
      <pc:sldChg chg="add del">
        <pc:chgData name="운영팀 세움교회" userId="090681ba33accfb9" providerId="LiveId" clId="{31855726-7517-4C46-96B5-75A7AA617647}" dt="2025-06-07T16:31:29.207" v="1060" actId="2696"/>
        <pc:sldMkLst>
          <pc:docMk/>
          <pc:sldMk cId="2938773711" sldId="6977"/>
        </pc:sldMkLst>
      </pc:sldChg>
      <pc:sldChg chg="add del">
        <pc:chgData name="운영팀 세움교회" userId="090681ba33accfb9" providerId="LiveId" clId="{31855726-7517-4C46-96B5-75A7AA617647}" dt="2025-06-07T16:31:29.201" v="1054" actId="2696"/>
        <pc:sldMkLst>
          <pc:docMk/>
          <pc:sldMk cId="3010829462" sldId="6978"/>
        </pc:sldMkLst>
      </pc:sldChg>
      <pc:sldChg chg="add del">
        <pc:chgData name="운영팀 세움교회" userId="090681ba33accfb9" providerId="LiveId" clId="{31855726-7517-4C46-96B5-75A7AA617647}" dt="2025-06-07T16:31:29.210" v="1065" actId="2696"/>
        <pc:sldMkLst>
          <pc:docMk/>
          <pc:sldMk cId="2200087395" sldId="6979"/>
        </pc:sldMkLst>
      </pc:sldChg>
      <pc:sldChg chg="add del">
        <pc:chgData name="운영팀 세움교회" userId="090681ba33accfb9" providerId="LiveId" clId="{31855726-7517-4C46-96B5-75A7AA617647}" dt="2025-06-07T16:31:29.204" v="1056" actId="2696"/>
        <pc:sldMkLst>
          <pc:docMk/>
          <pc:sldMk cId="3272293994" sldId="6980"/>
        </pc:sldMkLst>
      </pc:sldChg>
      <pc:sldChg chg="add del">
        <pc:chgData name="운영팀 세움교회" userId="090681ba33accfb9" providerId="LiveId" clId="{31855726-7517-4C46-96B5-75A7AA617647}" dt="2025-05-31T14:49:13.430" v="368" actId="2696"/>
        <pc:sldMkLst>
          <pc:docMk/>
          <pc:sldMk cId="2014918753" sldId="6981"/>
        </pc:sldMkLst>
      </pc:sldChg>
      <pc:sldChg chg="add del">
        <pc:chgData name="운영팀 세움교회" userId="090681ba33accfb9" providerId="LiveId" clId="{31855726-7517-4C46-96B5-75A7AA617647}" dt="2025-06-21T14:26:06.369" v="1974" actId="2696"/>
        <pc:sldMkLst>
          <pc:docMk/>
          <pc:sldMk cId="2828672548" sldId="6986"/>
        </pc:sldMkLst>
      </pc:sldChg>
      <pc:sldChg chg="del">
        <pc:chgData name="운영팀 세움교회" userId="090681ba33accfb9" providerId="LiveId" clId="{31855726-7517-4C46-96B5-75A7AA617647}" dt="2025-05-17T16:23:52.658" v="66" actId="2696"/>
        <pc:sldMkLst>
          <pc:docMk/>
          <pc:sldMk cId="261675427" sldId="7004"/>
        </pc:sldMkLst>
      </pc:sldChg>
      <pc:sldChg chg="add del">
        <pc:chgData name="운영팀 세움교회" userId="090681ba33accfb9" providerId="LiveId" clId="{31855726-7517-4C46-96B5-75A7AA617647}" dt="2025-06-07T16:31:29.214" v="1072" actId="2696"/>
        <pc:sldMkLst>
          <pc:docMk/>
          <pc:sldMk cId="856673995" sldId="7009"/>
        </pc:sldMkLst>
      </pc:sldChg>
      <pc:sldChg chg="add del">
        <pc:chgData name="운영팀 세움교회" userId="090681ba33accfb9" providerId="LiveId" clId="{31855726-7517-4C46-96B5-75A7AA617647}" dt="2025-07-12T11:25:48.522" v="3644" actId="2696"/>
        <pc:sldMkLst>
          <pc:docMk/>
          <pc:sldMk cId="1227840538" sldId="7048"/>
        </pc:sldMkLst>
      </pc:sldChg>
      <pc:sldChg chg="add del">
        <pc:chgData name="운영팀 세움교회" userId="090681ba33accfb9" providerId="LiveId" clId="{31855726-7517-4C46-96B5-75A7AA617647}" dt="2025-07-12T11:25:48.521" v="3643" actId="2696"/>
        <pc:sldMkLst>
          <pc:docMk/>
          <pc:sldMk cId="1982528045" sldId="7049"/>
        </pc:sldMkLst>
      </pc:sldChg>
      <pc:sldChg chg="add del">
        <pc:chgData name="운영팀 세움교회" userId="090681ba33accfb9" providerId="LiveId" clId="{31855726-7517-4C46-96B5-75A7AA617647}" dt="2025-07-12T11:25:48.528" v="3656" actId="2696"/>
        <pc:sldMkLst>
          <pc:docMk/>
          <pc:sldMk cId="2451664385" sldId="7050"/>
        </pc:sldMkLst>
      </pc:sldChg>
      <pc:sldChg chg="add del">
        <pc:chgData name="운영팀 세움교회" userId="090681ba33accfb9" providerId="LiveId" clId="{31855726-7517-4C46-96B5-75A7AA617647}" dt="2025-07-12T11:25:48.530" v="3660" actId="2696"/>
        <pc:sldMkLst>
          <pc:docMk/>
          <pc:sldMk cId="4216161550" sldId="7051"/>
        </pc:sldMkLst>
      </pc:sldChg>
      <pc:sldChg chg="add del">
        <pc:chgData name="운영팀 세움교회" userId="090681ba33accfb9" providerId="LiveId" clId="{31855726-7517-4C46-96B5-75A7AA617647}" dt="2025-07-12T11:25:48.532" v="3664" actId="2696"/>
        <pc:sldMkLst>
          <pc:docMk/>
          <pc:sldMk cId="883917044" sldId="7052"/>
        </pc:sldMkLst>
      </pc:sldChg>
      <pc:sldChg chg="add del">
        <pc:chgData name="운영팀 세움교회" userId="090681ba33accfb9" providerId="LiveId" clId="{31855726-7517-4C46-96B5-75A7AA617647}" dt="2025-07-12T11:25:48.520" v="3642" actId="2696"/>
        <pc:sldMkLst>
          <pc:docMk/>
          <pc:sldMk cId="1943677667" sldId="7053"/>
        </pc:sldMkLst>
      </pc:sldChg>
      <pc:sldChg chg="add del">
        <pc:chgData name="운영팀 세움교회" userId="090681ba33accfb9" providerId="LiveId" clId="{31855726-7517-4C46-96B5-75A7AA617647}" dt="2025-07-12T11:25:48.527" v="3653" actId="2696"/>
        <pc:sldMkLst>
          <pc:docMk/>
          <pc:sldMk cId="162639956" sldId="7054"/>
        </pc:sldMkLst>
      </pc:sldChg>
      <pc:sldChg chg="add del">
        <pc:chgData name="운영팀 세움교회" userId="090681ba33accfb9" providerId="LiveId" clId="{31855726-7517-4C46-96B5-75A7AA617647}" dt="2025-07-12T11:25:48.535" v="3670" actId="2696"/>
        <pc:sldMkLst>
          <pc:docMk/>
          <pc:sldMk cId="36490288" sldId="7055"/>
        </pc:sldMkLst>
      </pc:sldChg>
      <pc:sldChg chg="add del">
        <pc:chgData name="운영팀 세움교회" userId="090681ba33accfb9" providerId="LiveId" clId="{31855726-7517-4C46-96B5-75A7AA617647}" dt="2025-07-12T11:25:48.519" v="3641" actId="2696"/>
        <pc:sldMkLst>
          <pc:docMk/>
          <pc:sldMk cId="949694399" sldId="7169"/>
        </pc:sldMkLst>
      </pc:sldChg>
      <pc:sldChg chg="add del">
        <pc:chgData name="운영팀 세움교회" userId="090681ba33accfb9" providerId="LiveId" clId="{31855726-7517-4C46-96B5-75A7AA617647}" dt="2025-07-12T11:25:48.534" v="3669" actId="2696"/>
        <pc:sldMkLst>
          <pc:docMk/>
          <pc:sldMk cId="3967369993" sldId="7170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259172568" sldId="7182"/>
        </pc:sldMkLst>
      </pc:sldChg>
      <pc:sldChg chg="add del">
        <pc:chgData name="운영팀 세움교회" userId="090681ba33accfb9" providerId="LiveId" clId="{31855726-7517-4C46-96B5-75A7AA617647}" dt="2025-06-14T14:15:10.673" v="1766" actId="2696"/>
        <pc:sldMkLst>
          <pc:docMk/>
          <pc:sldMk cId="2216183534" sldId="7329"/>
        </pc:sldMkLst>
      </pc:sldChg>
      <pc:sldChg chg="add del">
        <pc:chgData name="운영팀 세움교회" userId="090681ba33accfb9" providerId="LiveId" clId="{31855726-7517-4C46-96B5-75A7AA617647}" dt="2025-06-14T14:15:10.685" v="1783" actId="2696"/>
        <pc:sldMkLst>
          <pc:docMk/>
          <pc:sldMk cId="3975328748" sldId="7333"/>
        </pc:sldMkLst>
      </pc:sldChg>
      <pc:sldChg chg="add del">
        <pc:chgData name="운영팀 세움교회" userId="090681ba33accfb9" providerId="LiveId" clId="{31855726-7517-4C46-96B5-75A7AA617647}" dt="2025-06-14T14:15:10.682" v="1778" actId="2696"/>
        <pc:sldMkLst>
          <pc:docMk/>
          <pc:sldMk cId="3336202483" sldId="7334"/>
        </pc:sldMkLst>
      </pc:sldChg>
      <pc:sldChg chg="add del">
        <pc:chgData name="운영팀 세움교회" userId="090681ba33accfb9" providerId="LiveId" clId="{31855726-7517-4C46-96B5-75A7AA617647}" dt="2025-06-14T14:15:10.676" v="1769" actId="2696"/>
        <pc:sldMkLst>
          <pc:docMk/>
          <pc:sldMk cId="234696869" sldId="7335"/>
        </pc:sldMkLst>
      </pc:sldChg>
      <pc:sldChg chg="add del">
        <pc:chgData name="운영팀 세움교회" userId="090681ba33accfb9" providerId="LiveId" clId="{31855726-7517-4C46-96B5-75A7AA617647}" dt="2025-06-14T14:15:10.673" v="1765" actId="2696"/>
        <pc:sldMkLst>
          <pc:docMk/>
          <pc:sldMk cId="3652248084" sldId="7336"/>
        </pc:sldMkLst>
      </pc:sldChg>
      <pc:sldChg chg="add del">
        <pc:chgData name="운영팀 세움교회" userId="090681ba33accfb9" providerId="LiveId" clId="{31855726-7517-4C46-96B5-75A7AA617647}" dt="2025-06-14T14:15:10.679" v="1773" actId="2696"/>
        <pc:sldMkLst>
          <pc:docMk/>
          <pc:sldMk cId="1238599440" sldId="7337"/>
        </pc:sldMkLst>
      </pc:sldChg>
      <pc:sldChg chg="add del">
        <pc:chgData name="운영팀 세움교회" userId="090681ba33accfb9" providerId="LiveId" clId="{31855726-7517-4C46-96B5-75A7AA617647}" dt="2025-06-14T14:15:10.685" v="1782" actId="2696"/>
        <pc:sldMkLst>
          <pc:docMk/>
          <pc:sldMk cId="3524023461" sldId="7376"/>
        </pc:sldMkLst>
      </pc:sldChg>
      <pc:sldChg chg="add del">
        <pc:chgData name="운영팀 세움교회" userId="090681ba33accfb9" providerId="LiveId" clId="{31855726-7517-4C46-96B5-75A7AA617647}" dt="2025-06-14T14:15:10.690" v="1790" actId="2696"/>
        <pc:sldMkLst>
          <pc:docMk/>
          <pc:sldMk cId="1639643469" sldId="7377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427651308" sldId="7534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4036876763" sldId="7535"/>
        </pc:sldMkLst>
      </pc:sldChg>
      <pc:sldChg chg="add del">
        <pc:chgData name="운영팀 세움교회" userId="090681ba33accfb9" providerId="LiveId" clId="{31855726-7517-4C46-96B5-75A7AA617647}" dt="2025-06-28T15:29:55.047" v="2698" actId="2696"/>
        <pc:sldMkLst>
          <pc:docMk/>
          <pc:sldMk cId="3864452178" sldId="7600"/>
        </pc:sldMkLst>
      </pc:sldChg>
      <pc:sldChg chg="add del">
        <pc:chgData name="운영팀 세움교회" userId="090681ba33accfb9" providerId="LiveId" clId="{31855726-7517-4C46-96B5-75A7AA617647}" dt="2025-07-26T14:09:40.260" v="3778" actId="2696"/>
        <pc:sldMkLst>
          <pc:docMk/>
          <pc:sldMk cId="519973804" sldId="7657"/>
        </pc:sldMkLst>
      </pc:sldChg>
      <pc:sldChg chg="add del">
        <pc:chgData name="운영팀 세움교회" userId="090681ba33accfb9" providerId="LiveId" clId="{31855726-7517-4C46-96B5-75A7AA617647}" dt="2025-07-26T14:09:40.259" v="3777" actId="2696"/>
        <pc:sldMkLst>
          <pc:docMk/>
          <pc:sldMk cId="3047184072" sldId="7660"/>
        </pc:sldMkLst>
      </pc:sldChg>
      <pc:sldChg chg="add del">
        <pc:chgData name="운영팀 세움교회" userId="090681ba33accfb9" providerId="LiveId" clId="{31855726-7517-4C46-96B5-75A7AA617647}" dt="2025-07-26T14:09:40.258" v="3774" actId="2696"/>
        <pc:sldMkLst>
          <pc:docMk/>
          <pc:sldMk cId="1169837412" sldId="7661"/>
        </pc:sldMkLst>
      </pc:sldChg>
      <pc:sldChg chg="add del">
        <pc:chgData name="운영팀 세움교회" userId="090681ba33accfb9" providerId="LiveId" clId="{31855726-7517-4C46-96B5-75A7AA617647}" dt="2025-07-26T14:09:40.258" v="3775" actId="2696"/>
        <pc:sldMkLst>
          <pc:docMk/>
          <pc:sldMk cId="1154538799" sldId="7662"/>
        </pc:sldMkLst>
      </pc:sldChg>
      <pc:sldChg chg="add del">
        <pc:chgData name="운영팀 세움교회" userId="090681ba33accfb9" providerId="LiveId" clId="{31855726-7517-4C46-96B5-75A7AA617647}" dt="2025-07-26T14:09:40.256" v="3773" actId="2696"/>
        <pc:sldMkLst>
          <pc:docMk/>
          <pc:sldMk cId="1620529290" sldId="7671"/>
        </pc:sldMkLst>
      </pc:sldChg>
      <pc:sldChg chg="add del">
        <pc:chgData name="운영팀 세움교회" userId="090681ba33accfb9" providerId="LiveId" clId="{31855726-7517-4C46-96B5-75A7AA617647}" dt="2025-06-28T15:29:55.055" v="2711" actId="2696"/>
        <pc:sldMkLst>
          <pc:docMk/>
          <pc:sldMk cId="1141835570" sldId="7672"/>
        </pc:sldMkLst>
      </pc:sldChg>
      <pc:sldChg chg="add del">
        <pc:chgData name="운영팀 세움교회" userId="090681ba33accfb9" providerId="LiveId" clId="{31855726-7517-4C46-96B5-75A7AA617647}" dt="2025-07-26T14:09:40.255" v="3772" actId="2696"/>
        <pc:sldMkLst>
          <pc:docMk/>
          <pc:sldMk cId="3761977770" sldId="7673"/>
        </pc:sldMkLst>
      </pc:sldChg>
      <pc:sldChg chg="add del">
        <pc:chgData name="운영팀 세움교회" userId="090681ba33accfb9" providerId="LiveId" clId="{31855726-7517-4C46-96B5-75A7AA617647}" dt="2025-07-26T14:09:40.259" v="3776" actId="2696"/>
        <pc:sldMkLst>
          <pc:docMk/>
          <pc:sldMk cId="2959303898" sldId="7674"/>
        </pc:sldMkLst>
      </pc:sldChg>
      <pc:sldChg chg="add del">
        <pc:chgData name="운영팀 세움교회" userId="090681ba33accfb9" providerId="LiveId" clId="{31855726-7517-4C46-96B5-75A7AA617647}" dt="2025-06-28T15:29:55.045" v="2696" actId="2696"/>
        <pc:sldMkLst>
          <pc:docMk/>
          <pc:sldMk cId="407684909" sldId="7675"/>
        </pc:sldMkLst>
      </pc:sldChg>
      <pc:sldChg chg="add del">
        <pc:chgData name="운영팀 세움교회" userId="090681ba33accfb9" providerId="LiveId" clId="{31855726-7517-4C46-96B5-75A7AA617647}" dt="2025-06-28T15:29:55.044" v="2695" actId="2696"/>
        <pc:sldMkLst>
          <pc:docMk/>
          <pc:sldMk cId="3142972147" sldId="7678"/>
        </pc:sldMkLst>
      </pc:sldChg>
      <pc:sldChg chg="add del">
        <pc:chgData name="운영팀 세움교회" userId="090681ba33accfb9" providerId="LiveId" clId="{31855726-7517-4C46-96B5-75A7AA617647}" dt="2025-06-28T15:29:55.055" v="2710" actId="2696"/>
        <pc:sldMkLst>
          <pc:docMk/>
          <pc:sldMk cId="3536293914" sldId="7679"/>
        </pc:sldMkLst>
      </pc:sldChg>
      <pc:sldChg chg="add del">
        <pc:chgData name="운영팀 세움교회" userId="090681ba33accfb9" providerId="LiveId" clId="{31855726-7517-4C46-96B5-75A7AA617647}" dt="2025-06-28T15:29:55.054" v="2708" actId="2696"/>
        <pc:sldMkLst>
          <pc:docMk/>
          <pc:sldMk cId="1276696363" sldId="7680"/>
        </pc:sldMkLst>
      </pc:sldChg>
      <pc:sldChg chg="add del">
        <pc:chgData name="운영팀 세움교회" userId="090681ba33accfb9" providerId="LiveId" clId="{31855726-7517-4C46-96B5-75A7AA617647}" dt="2025-06-28T15:29:55.053" v="2706" actId="2696"/>
        <pc:sldMkLst>
          <pc:docMk/>
          <pc:sldMk cId="3051555665" sldId="7681"/>
        </pc:sldMkLst>
      </pc:sldChg>
      <pc:sldChg chg="add del">
        <pc:chgData name="운영팀 세움교회" userId="090681ba33accfb9" providerId="LiveId" clId="{31855726-7517-4C46-96B5-75A7AA617647}" dt="2025-06-28T15:29:55.041" v="2693" actId="2696"/>
        <pc:sldMkLst>
          <pc:docMk/>
          <pc:sldMk cId="2697844257" sldId="7682"/>
        </pc:sldMkLst>
      </pc:sldChg>
      <pc:sldChg chg="add del">
        <pc:chgData name="운영팀 세움교회" userId="090681ba33accfb9" providerId="LiveId" clId="{31855726-7517-4C46-96B5-75A7AA617647}" dt="2025-06-28T15:29:55.060" v="2717" actId="2696"/>
        <pc:sldMkLst>
          <pc:docMk/>
          <pc:sldMk cId="2782348139" sldId="7683"/>
        </pc:sldMkLst>
      </pc:sldChg>
      <pc:sldChg chg="add del">
        <pc:chgData name="운영팀 세움교회" userId="090681ba33accfb9" providerId="LiveId" clId="{31855726-7517-4C46-96B5-75A7AA617647}" dt="2025-06-28T15:29:55.048" v="2700" actId="2696"/>
        <pc:sldMkLst>
          <pc:docMk/>
          <pc:sldMk cId="1976893480" sldId="7686"/>
        </pc:sldMkLst>
      </pc:sldChg>
      <pc:sldChg chg="add del">
        <pc:chgData name="운영팀 세움교회" userId="090681ba33accfb9" providerId="LiveId" clId="{31855726-7517-4C46-96B5-75A7AA617647}" dt="2025-06-28T15:29:55.040" v="2692" actId="2696"/>
        <pc:sldMkLst>
          <pc:docMk/>
          <pc:sldMk cId="2206257295" sldId="7687"/>
        </pc:sldMkLst>
      </pc:sldChg>
      <pc:sldChg chg="add del">
        <pc:chgData name="운영팀 세움교회" userId="090681ba33accfb9" providerId="LiveId" clId="{31855726-7517-4C46-96B5-75A7AA617647}" dt="2025-06-28T15:29:55.063" v="2720" actId="2696"/>
        <pc:sldMkLst>
          <pc:docMk/>
          <pc:sldMk cId="508278711" sldId="7697"/>
        </pc:sldMkLst>
      </pc:sldChg>
      <pc:sldChg chg="add del">
        <pc:chgData name="운영팀 세움교회" userId="090681ba33accfb9" providerId="LiveId" clId="{31855726-7517-4C46-96B5-75A7AA617647}" dt="2025-08-09T07:12:09.550" v="4610"/>
        <pc:sldMkLst>
          <pc:docMk/>
          <pc:sldMk cId="3327484300" sldId="7777"/>
        </pc:sldMkLst>
      </pc:sldChg>
      <pc:sldChg chg="add del">
        <pc:chgData name="운영팀 세움교회" userId="090681ba33accfb9" providerId="LiveId" clId="{31855726-7517-4C46-96B5-75A7AA617647}" dt="2025-06-21T14:26:06.377" v="1985" actId="2696"/>
        <pc:sldMkLst>
          <pc:docMk/>
          <pc:sldMk cId="2371566005" sldId="7897"/>
        </pc:sldMkLst>
      </pc:sldChg>
      <pc:sldChg chg="del">
        <pc:chgData name="운영팀 세움교회" userId="090681ba33accfb9" providerId="LiveId" clId="{31855726-7517-4C46-96B5-75A7AA617647}" dt="2025-05-17T16:23:52.669" v="82" actId="2696"/>
        <pc:sldMkLst>
          <pc:docMk/>
          <pc:sldMk cId="1797898034" sldId="8181"/>
        </pc:sldMkLst>
      </pc:sldChg>
      <pc:sldChg chg="del">
        <pc:chgData name="운영팀 세움교회" userId="090681ba33accfb9" providerId="LiveId" clId="{31855726-7517-4C46-96B5-75A7AA617647}" dt="2025-05-17T16:23:52.652" v="60" actId="2696"/>
        <pc:sldMkLst>
          <pc:docMk/>
          <pc:sldMk cId="890297440" sldId="8184"/>
        </pc:sldMkLst>
      </pc:sldChg>
      <pc:sldChg chg="del">
        <pc:chgData name="운영팀 세움교회" userId="090681ba33accfb9" providerId="LiveId" clId="{31855726-7517-4C46-96B5-75A7AA617647}" dt="2025-05-17T16:23:52.663" v="73" actId="2696"/>
        <pc:sldMkLst>
          <pc:docMk/>
          <pc:sldMk cId="3319606702" sldId="8185"/>
        </pc:sldMkLst>
      </pc:sldChg>
      <pc:sldChg chg="del">
        <pc:chgData name="운영팀 세움교회" userId="090681ba33accfb9" providerId="LiveId" clId="{31855726-7517-4C46-96B5-75A7AA617647}" dt="2025-05-17T16:23:52.667" v="78" actId="2696"/>
        <pc:sldMkLst>
          <pc:docMk/>
          <pc:sldMk cId="3486342358" sldId="8186"/>
        </pc:sldMkLst>
      </pc:sldChg>
      <pc:sldChg chg="del">
        <pc:chgData name="운영팀 세움교회" userId="090681ba33accfb9" providerId="LiveId" clId="{31855726-7517-4C46-96B5-75A7AA617647}" dt="2025-05-17T16:23:52.657" v="64" actId="2696"/>
        <pc:sldMkLst>
          <pc:docMk/>
          <pc:sldMk cId="1998195862" sldId="8187"/>
        </pc:sldMkLst>
      </pc:sldChg>
      <pc:sldChg chg="del">
        <pc:chgData name="운영팀 세움교회" userId="090681ba33accfb9" providerId="LiveId" clId="{31855726-7517-4C46-96B5-75A7AA617647}" dt="2025-05-17T16:23:52.661" v="70" actId="2696"/>
        <pc:sldMkLst>
          <pc:docMk/>
          <pc:sldMk cId="2418663140" sldId="8188"/>
        </pc:sldMkLst>
      </pc:sldChg>
      <pc:sldChg chg="del">
        <pc:chgData name="운영팀 세움교회" userId="090681ba33accfb9" providerId="LiveId" clId="{31855726-7517-4C46-96B5-75A7AA617647}" dt="2025-05-17T16:23:52.665" v="75" actId="2696"/>
        <pc:sldMkLst>
          <pc:docMk/>
          <pc:sldMk cId="2947338348" sldId="8189"/>
        </pc:sldMkLst>
      </pc:sldChg>
      <pc:sldChg chg="del">
        <pc:chgData name="운영팀 세움교회" userId="090681ba33accfb9" providerId="LiveId" clId="{31855726-7517-4C46-96B5-75A7AA617647}" dt="2025-05-17T16:23:52.662" v="71" actId="2696"/>
        <pc:sldMkLst>
          <pc:docMk/>
          <pc:sldMk cId="2781073151" sldId="8190"/>
        </pc:sldMkLst>
      </pc:sldChg>
      <pc:sldChg chg="del">
        <pc:chgData name="운영팀 세움교회" userId="090681ba33accfb9" providerId="LiveId" clId="{31855726-7517-4C46-96B5-75A7AA617647}" dt="2025-05-17T16:23:52.670" v="84" actId="2696"/>
        <pc:sldMkLst>
          <pc:docMk/>
          <pc:sldMk cId="545748959" sldId="8217"/>
        </pc:sldMkLst>
      </pc:sldChg>
      <pc:sldChg chg="del">
        <pc:chgData name="운영팀 세움교회" userId="090681ba33accfb9" providerId="LiveId" clId="{31855726-7517-4C46-96B5-75A7AA617647}" dt="2025-05-17T16:23:52.671" v="86" actId="2696"/>
        <pc:sldMkLst>
          <pc:docMk/>
          <pc:sldMk cId="1179161956" sldId="8218"/>
        </pc:sldMkLst>
      </pc:sldChg>
      <pc:sldChg chg="add del">
        <pc:chgData name="운영팀 세움교회" userId="090681ba33accfb9" providerId="LiveId" clId="{31855726-7517-4C46-96B5-75A7AA617647}" dt="2025-05-24T15:46:28.843" v="117" actId="2696"/>
        <pc:sldMkLst>
          <pc:docMk/>
          <pc:sldMk cId="1928714399" sldId="8346"/>
        </pc:sldMkLst>
      </pc:sldChg>
      <pc:sldChg chg="add del">
        <pc:chgData name="운영팀 세움교회" userId="090681ba33accfb9" providerId="LiveId" clId="{31855726-7517-4C46-96B5-75A7AA617647}" dt="2025-08-09T07:12:12.748" v="4613" actId="2696"/>
        <pc:sldMkLst>
          <pc:docMk/>
          <pc:sldMk cId="2314201775" sldId="8565"/>
        </pc:sldMkLst>
      </pc:sldChg>
      <pc:sldChg chg="add del">
        <pc:chgData name="운영팀 세움교회" userId="090681ba33accfb9" providerId="LiveId" clId="{31855726-7517-4C46-96B5-75A7AA617647}" dt="2025-08-09T07:12:12.757" v="4627" actId="2696"/>
        <pc:sldMkLst>
          <pc:docMk/>
          <pc:sldMk cId="913180954" sldId="8566"/>
        </pc:sldMkLst>
      </pc:sldChg>
      <pc:sldChg chg="add del">
        <pc:chgData name="운영팀 세움교회" userId="090681ba33accfb9" providerId="LiveId" clId="{31855726-7517-4C46-96B5-75A7AA617647}" dt="2025-08-09T07:12:12.754" v="4623" actId="2696"/>
        <pc:sldMkLst>
          <pc:docMk/>
          <pc:sldMk cId="3266553339" sldId="8567"/>
        </pc:sldMkLst>
      </pc:sldChg>
      <pc:sldChg chg="add del">
        <pc:chgData name="운영팀 세움교회" userId="090681ba33accfb9" providerId="LiveId" clId="{31855726-7517-4C46-96B5-75A7AA617647}" dt="2025-08-09T07:12:12.758" v="4629" actId="2696"/>
        <pc:sldMkLst>
          <pc:docMk/>
          <pc:sldMk cId="818724945" sldId="8568"/>
        </pc:sldMkLst>
      </pc:sldChg>
      <pc:sldChg chg="add del">
        <pc:chgData name="운영팀 세움교회" userId="090681ba33accfb9" providerId="LiveId" clId="{31855726-7517-4C46-96B5-75A7AA617647}" dt="2025-08-09T07:12:12.764" v="4640" actId="2696"/>
        <pc:sldMkLst>
          <pc:docMk/>
          <pc:sldMk cId="1518454380" sldId="8569"/>
        </pc:sldMkLst>
      </pc:sldChg>
      <pc:sldChg chg="add del">
        <pc:chgData name="운영팀 세움교회" userId="090681ba33accfb9" providerId="LiveId" clId="{31855726-7517-4C46-96B5-75A7AA617647}" dt="2025-06-07T16:31:29.206" v="1059" actId="2696"/>
        <pc:sldMkLst>
          <pc:docMk/>
          <pc:sldMk cId="2772210314" sldId="8889"/>
        </pc:sldMkLst>
      </pc:sldChg>
      <pc:sldChg chg="add del">
        <pc:chgData name="운영팀 세움교회" userId="090681ba33accfb9" providerId="LiveId" clId="{31855726-7517-4C46-96B5-75A7AA617647}" dt="2025-06-07T16:31:29.213" v="1069" actId="2696"/>
        <pc:sldMkLst>
          <pc:docMk/>
          <pc:sldMk cId="1544078798" sldId="8892"/>
        </pc:sldMkLst>
      </pc:sldChg>
      <pc:sldChg chg="add del">
        <pc:chgData name="운영팀 세움교회" userId="090681ba33accfb9" providerId="LiveId" clId="{31855726-7517-4C46-96B5-75A7AA617647}" dt="2025-06-07T16:31:29.200" v="1053" actId="2696"/>
        <pc:sldMkLst>
          <pc:docMk/>
          <pc:sldMk cId="2499404379" sldId="8894"/>
        </pc:sldMkLst>
      </pc:sldChg>
      <pc:sldChg chg="add del">
        <pc:chgData name="운영팀 세움교회" userId="090681ba33accfb9" providerId="LiveId" clId="{31855726-7517-4C46-96B5-75A7AA617647}" dt="2025-06-07T16:31:29.203" v="1055" actId="2696"/>
        <pc:sldMkLst>
          <pc:docMk/>
          <pc:sldMk cId="2089216547" sldId="8895"/>
        </pc:sldMkLst>
      </pc:sldChg>
      <pc:sldChg chg="del">
        <pc:chgData name="운영팀 세움교회" userId="090681ba33accfb9" providerId="LiveId" clId="{31855726-7517-4C46-96B5-75A7AA617647}" dt="2025-05-17T16:23:52.655" v="62" actId="2696"/>
        <pc:sldMkLst>
          <pc:docMk/>
          <pc:sldMk cId="3949527900" sldId="8984"/>
        </pc:sldMkLst>
      </pc:sldChg>
      <pc:sldChg chg="del ord">
        <pc:chgData name="운영팀 세움교회" userId="090681ba33accfb9" providerId="LiveId" clId="{31855726-7517-4C46-96B5-75A7AA617647}" dt="2025-06-28T14:51:42.338" v="2320" actId="2696"/>
        <pc:sldMkLst>
          <pc:docMk/>
          <pc:sldMk cId="3355016167" sldId="9325"/>
        </pc:sldMkLst>
      </pc:sldChg>
      <pc:sldChg chg="add del">
        <pc:chgData name="운영팀 세움교회" userId="090681ba33accfb9" providerId="LiveId" clId="{31855726-7517-4C46-96B5-75A7AA617647}" dt="2025-08-09T07:12:12.759" v="4631" actId="2696"/>
        <pc:sldMkLst>
          <pc:docMk/>
          <pc:sldMk cId="3563844502" sldId="9331"/>
        </pc:sldMkLst>
      </pc:sldChg>
      <pc:sldChg chg="add del">
        <pc:chgData name="운영팀 세움교회" userId="090681ba33accfb9" providerId="LiveId" clId="{31855726-7517-4C46-96B5-75A7AA617647}" dt="2025-08-09T07:12:12.751" v="4617" actId="2696"/>
        <pc:sldMkLst>
          <pc:docMk/>
          <pc:sldMk cId="2921687086" sldId="9332"/>
        </pc:sldMkLst>
      </pc:sldChg>
      <pc:sldChg chg="add del">
        <pc:chgData name="운영팀 세움교회" userId="090681ba33accfb9" providerId="LiveId" clId="{31855726-7517-4C46-96B5-75A7AA617647}" dt="2025-08-09T06:54:33.275" v="4606" actId="2696"/>
        <pc:sldMkLst>
          <pc:docMk/>
          <pc:sldMk cId="1795599238" sldId="10402"/>
        </pc:sldMkLst>
      </pc:sldChg>
      <pc:sldChg chg="modSp del mod ord">
        <pc:chgData name="운영팀 세움교회" userId="090681ba33accfb9" providerId="LiveId" clId="{31855726-7517-4C46-96B5-75A7AA617647}" dt="2025-08-02T15:04:39.314" v="4557" actId="2696"/>
        <pc:sldMkLst>
          <pc:docMk/>
          <pc:sldMk cId="1153318592" sldId="10420"/>
        </pc:sldMkLst>
      </pc:sldChg>
      <pc:sldChg chg="add del">
        <pc:chgData name="운영팀 세움교회" userId="090681ba33accfb9" providerId="LiveId" clId="{31855726-7517-4C46-96B5-75A7AA617647}" dt="2025-05-24T15:46:28.858" v="134" actId="2696"/>
        <pc:sldMkLst>
          <pc:docMk/>
          <pc:sldMk cId="3560018237" sldId="10606"/>
        </pc:sldMkLst>
      </pc:sldChg>
      <pc:sldChg chg="add del">
        <pc:chgData name="운영팀 세움교회" userId="090681ba33accfb9" providerId="LiveId" clId="{31855726-7517-4C46-96B5-75A7AA617647}" dt="2025-06-28T15:29:55.052" v="2705" actId="2696"/>
        <pc:sldMkLst>
          <pc:docMk/>
          <pc:sldMk cId="587707288" sldId="10789"/>
        </pc:sldMkLst>
      </pc:sldChg>
      <pc:sldChg chg="add del">
        <pc:chgData name="운영팀 세움교회" userId="090681ba33accfb9" providerId="LiveId" clId="{31855726-7517-4C46-96B5-75A7AA617647}" dt="2025-08-09T07:12:12.746" v="4611" actId="2696"/>
        <pc:sldMkLst>
          <pc:docMk/>
          <pc:sldMk cId="1932222293" sldId="10979"/>
        </pc:sldMkLst>
      </pc:sldChg>
      <pc:sldChg chg="add del">
        <pc:chgData name="운영팀 세움교회" userId="090681ba33accfb9" providerId="LiveId" clId="{31855726-7517-4C46-96B5-75A7AA617647}" dt="2025-08-09T07:12:12.763" v="4638" actId="2696"/>
        <pc:sldMkLst>
          <pc:docMk/>
          <pc:sldMk cId="2912585323" sldId="10980"/>
        </pc:sldMkLst>
      </pc:sldChg>
      <pc:sldChg chg="add del">
        <pc:chgData name="운영팀 세움교회" userId="090681ba33accfb9" providerId="LiveId" clId="{31855726-7517-4C46-96B5-75A7AA617647}" dt="2025-06-14T14:35:37.495" v="1819" actId="2696"/>
        <pc:sldMkLst>
          <pc:docMk/>
          <pc:sldMk cId="3578016635" sldId="11044"/>
        </pc:sldMkLst>
      </pc:sldChg>
      <pc:sldChg chg="add del">
        <pc:chgData name="운영팀 세움교회" userId="090681ba33accfb9" providerId="LiveId" clId="{31855726-7517-4C46-96B5-75A7AA617647}" dt="2025-06-14T14:35:37.485" v="1818" actId="2696"/>
        <pc:sldMkLst>
          <pc:docMk/>
          <pc:sldMk cId="3146897972" sldId="11045"/>
        </pc:sldMkLst>
      </pc:sldChg>
      <pc:sldChg chg="add del">
        <pc:chgData name="운영팀 세움교회" userId="090681ba33accfb9" providerId="LiveId" clId="{31855726-7517-4C46-96B5-75A7AA617647}" dt="2025-05-31T14:44:47.072" v="338" actId="2696"/>
        <pc:sldMkLst>
          <pc:docMk/>
          <pc:sldMk cId="1813567904" sldId="11060"/>
        </pc:sldMkLst>
      </pc:sldChg>
      <pc:sldChg chg="add del">
        <pc:chgData name="운영팀 세움교회" userId="090681ba33accfb9" providerId="LiveId" clId="{31855726-7517-4C46-96B5-75A7AA617647}" dt="2025-06-14T14:15:10.681" v="1776" actId="2696"/>
        <pc:sldMkLst>
          <pc:docMk/>
          <pc:sldMk cId="1294437934" sldId="11144"/>
        </pc:sldMkLst>
      </pc:sldChg>
      <pc:sldChg chg="add del">
        <pc:chgData name="운영팀 세움교회" userId="090681ba33accfb9" providerId="LiveId" clId="{31855726-7517-4C46-96B5-75A7AA617647}" dt="2025-06-14T14:15:10.674" v="1767" actId="2696"/>
        <pc:sldMkLst>
          <pc:docMk/>
          <pc:sldMk cId="1573361184" sldId="11147"/>
        </pc:sldMkLst>
      </pc:sldChg>
      <pc:sldChg chg="add del">
        <pc:chgData name="운영팀 세움교회" userId="090681ba33accfb9" providerId="LiveId" clId="{31855726-7517-4C46-96B5-75A7AA617647}" dt="2025-07-05T13:44:41.274" v="2758" actId="2696"/>
        <pc:sldMkLst>
          <pc:docMk/>
          <pc:sldMk cId="1858171129" sldId="11147"/>
        </pc:sldMkLst>
      </pc:sldChg>
      <pc:sldChg chg="add del">
        <pc:chgData name="운영팀 세움교회" userId="090681ba33accfb9" providerId="LiveId" clId="{31855726-7517-4C46-96B5-75A7AA617647}" dt="2025-06-14T14:15:10.677" v="1771" actId="2696"/>
        <pc:sldMkLst>
          <pc:docMk/>
          <pc:sldMk cId="736037912" sldId="11148"/>
        </pc:sldMkLst>
      </pc:sldChg>
      <pc:sldChg chg="add del">
        <pc:chgData name="운영팀 세움교회" userId="090681ba33accfb9" providerId="LiveId" clId="{31855726-7517-4C46-96B5-75A7AA617647}" dt="2025-06-14T14:15:10.683" v="1780" actId="2696"/>
        <pc:sldMkLst>
          <pc:docMk/>
          <pc:sldMk cId="1159823937" sldId="11149"/>
        </pc:sldMkLst>
      </pc:sldChg>
      <pc:sldChg chg="add del">
        <pc:chgData name="운영팀 세움교회" userId="090681ba33accfb9" providerId="LiveId" clId="{31855726-7517-4C46-96B5-75A7AA617647}" dt="2025-06-14T14:15:10.689" v="1789" actId="2696"/>
        <pc:sldMkLst>
          <pc:docMk/>
          <pc:sldMk cId="3319975990" sldId="11150"/>
        </pc:sldMkLst>
      </pc:sldChg>
      <pc:sldChg chg="add del">
        <pc:chgData name="운영팀 세움교회" userId="090681ba33accfb9" providerId="LiveId" clId="{31855726-7517-4C46-96B5-75A7AA617647}" dt="2025-06-14T14:15:10.688" v="1787" actId="2696"/>
        <pc:sldMkLst>
          <pc:docMk/>
          <pc:sldMk cId="287460129" sldId="11151"/>
        </pc:sldMkLst>
      </pc:sldChg>
      <pc:sldChg chg="add del">
        <pc:chgData name="운영팀 세움교회" userId="090681ba33accfb9" providerId="LiveId" clId="{31855726-7517-4C46-96B5-75A7AA617647}" dt="2025-06-14T14:15:10.679" v="1774" actId="2696"/>
        <pc:sldMkLst>
          <pc:docMk/>
          <pc:sldMk cId="1763785277" sldId="11152"/>
        </pc:sldMkLst>
      </pc:sldChg>
      <pc:sldChg chg="add del">
        <pc:chgData name="운영팀 세움교회" userId="090681ba33accfb9" providerId="LiveId" clId="{31855726-7517-4C46-96B5-75A7AA617647}" dt="2025-06-14T14:15:10.677" v="1770" actId="2696"/>
        <pc:sldMkLst>
          <pc:docMk/>
          <pc:sldMk cId="1334672378" sldId="11153"/>
        </pc:sldMkLst>
      </pc:sldChg>
      <pc:sldChg chg="add del">
        <pc:chgData name="운영팀 세움교회" userId="090681ba33accfb9" providerId="LiveId" clId="{31855726-7517-4C46-96B5-75A7AA617647}" dt="2025-06-14T14:15:10.687" v="1786" actId="2696"/>
        <pc:sldMkLst>
          <pc:docMk/>
          <pc:sldMk cId="298603065" sldId="11154"/>
        </pc:sldMkLst>
      </pc:sldChg>
      <pc:sldChg chg="add del">
        <pc:chgData name="운영팀 세움교회" userId="090681ba33accfb9" providerId="LiveId" clId="{31855726-7517-4C46-96B5-75A7AA617647}" dt="2025-06-14T14:15:10.672" v="1764" actId="2696"/>
        <pc:sldMkLst>
          <pc:docMk/>
          <pc:sldMk cId="1549318605" sldId="11155"/>
        </pc:sldMkLst>
      </pc:sldChg>
      <pc:sldChg chg="add del">
        <pc:chgData name="운영팀 세움교회" userId="090681ba33accfb9" providerId="LiveId" clId="{31855726-7517-4C46-96B5-75A7AA617647}" dt="2025-08-09T07:12:12.762" v="4636" actId="2696"/>
        <pc:sldMkLst>
          <pc:docMk/>
          <pc:sldMk cId="2686333479" sldId="11192"/>
        </pc:sldMkLst>
      </pc:sldChg>
      <pc:sldChg chg="add del">
        <pc:chgData name="운영팀 세움교회" userId="090681ba33accfb9" providerId="LiveId" clId="{31855726-7517-4C46-96B5-75A7AA617647}" dt="2025-08-09T07:12:12.765" v="4642" actId="2696"/>
        <pc:sldMkLst>
          <pc:docMk/>
          <pc:sldMk cId="3306638083" sldId="11193"/>
        </pc:sldMkLst>
      </pc:sldChg>
      <pc:sldChg chg="add del">
        <pc:chgData name="운영팀 세움교회" userId="090681ba33accfb9" providerId="LiveId" clId="{31855726-7517-4C46-96B5-75A7AA617647}" dt="2025-05-31T14:44:47.092" v="365" actId="2696"/>
        <pc:sldMkLst>
          <pc:docMk/>
          <pc:sldMk cId="2738361753" sldId="11208"/>
        </pc:sldMkLst>
      </pc:sldChg>
      <pc:sldChg chg="modSp mod">
        <pc:chgData name="운영팀 세움교회" userId="090681ba33accfb9" providerId="LiveId" clId="{31855726-7517-4C46-96B5-75A7AA617647}" dt="2025-08-09T07:29:56.279" v="4835" actId="20577"/>
        <pc:sldMkLst>
          <pc:docMk/>
          <pc:sldMk cId="3683007005" sldId="11375"/>
        </pc:sldMkLst>
        <pc:spChg chg="mod">
          <ac:chgData name="운영팀 세움교회" userId="090681ba33accfb9" providerId="LiveId" clId="{31855726-7517-4C46-96B5-75A7AA617647}" dt="2025-08-09T07:29:56.279" v="4835" actId="20577"/>
          <ac:spMkLst>
            <pc:docMk/>
            <pc:sldMk cId="3683007005" sldId="11375"/>
            <ac:spMk id="5" creationId="{740E762B-867B-FDDD-9AB2-978816F4BB79}"/>
          </ac:spMkLst>
        </pc:spChg>
      </pc:sldChg>
      <pc:sldChg chg="del">
        <pc:chgData name="운영팀 세움교회" userId="090681ba33accfb9" providerId="LiveId" clId="{31855726-7517-4C46-96B5-75A7AA617647}" dt="2025-05-17T16:23:52.657" v="65" actId="2696"/>
        <pc:sldMkLst>
          <pc:docMk/>
          <pc:sldMk cId="836518010" sldId="11467"/>
        </pc:sldMkLst>
      </pc:sldChg>
      <pc:sldChg chg="add del">
        <pc:chgData name="운영팀 세움교회" userId="090681ba33accfb9" providerId="LiveId" clId="{31855726-7517-4C46-96B5-75A7AA617647}" dt="2025-06-14T14:15:10.689" v="1788" actId="2696"/>
        <pc:sldMkLst>
          <pc:docMk/>
          <pc:sldMk cId="2788488281" sldId="11470"/>
        </pc:sldMkLst>
      </pc:sldChg>
      <pc:sldChg chg="add del">
        <pc:chgData name="운영팀 세움교회" userId="090681ba33accfb9" providerId="LiveId" clId="{31855726-7517-4C46-96B5-75A7AA617647}" dt="2025-06-14T14:15:10.675" v="1768" actId="2696"/>
        <pc:sldMkLst>
          <pc:docMk/>
          <pc:sldMk cId="3897915184" sldId="11471"/>
        </pc:sldMkLst>
      </pc:sldChg>
      <pc:sldChg chg="add del">
        <pc:chgData name="운영팀 세움교회" userId="090681ba33accfb9" providerId="LiveId" clId="{31855726-7517-4C46-96B5-75A7AA617647}" dt="2025-06-07T16:31:29.214" v="1071" actId="2696"/>
        <pc:sldMkLst>
          <pc:docMk/>
          <pc:sldMk cId="3702840664" sldId="11583"/>
        </pc:sldMkLst>
      </pc:sldChg>
      <pc:sldChg chg="del">
        <pc:chgData name="운영팀 세움교회" userId="090681ba33accfb9" providerId="LiveId" clId="{31855726-7517-4C46-96B5-75A7AA617647}" dt="2025-05-17T16:23:52.664" v="74" actId="2696"/>
        <pc:sldMkLst>
          <pc:docMk/>
          <pc:sldMk cId="658635459" sldId="11594"/>
        </pc:sldMkLst>
      </pc:sldChg>
      <pc:sldChg chg="del">
        <pc:chgData name="운영팀 세움교회" userId="090681ba33accfb9" providerId="LiveId" clId="{31855726-7517-4C46-96B5-75A7AA617647}" dt="2025-05-17T16:23:52.659" v="67" actId="2696"/>
        <pc:sldMkLst>
          <pc:docMk/>
          <pc:sldMk cId="4005711474" sldId="11597"/>
        </pc:sldMkLst>
      </pc:sldChg>
      <pc:sldChg chg="del">
        <pc:chgData name="운영팀 세움교회" userId="090681ba33accfb9" providerId="LiveId" clId="{31855726-7517-4C46-96B5-75A7AA617647}" dt="2025-05-17T16:23:52.665" v="76" actId="2696"/>
        <pc:sldMkLst>
          <pc:docMk/>
          <pc:sldMk cId="4240756867" sldId="11598"/>
        </pc:sldMkLst>
      </pc:sldChg>
      <pc:sldChg chg="del">
        <pc:chgData name="운영팀 세움교회" userId="090681ba33accfb9" providerId="LiveId" clId="{31855726-7517-4C46-96B5-75A7AA617647}" dt="2025-05-17T16:23:52.673" v="88" actId="2696"/>
        <pc:sldMkLst>
          <pc:docMk/>
          <pc:sldMk cId="1359718151" sldId="11599"/>
        </pc:sldMkLst>
      </pc:sldChg>
      <pc:sldChg chg="del">
        <pc:chgData name="운영팀 세움교회" userId="090681ba33accfb9" providerId="LiveId" clId="{31855726-7517-4C46-96B5-75A7AA617647}" dt="2025-05-17T16:23:52.668" v="81" actId="2696"/>
        <pc:sldMkLst>
          <pc:docMk/>
          <pc:sldMk cId="2729651430" sldId="11600"/>
        </pc:sldMkLst>
      </pc:sldChg>
      <pc:sldChg chg="del">
        <pc:chgData name="운영팀 세움교회" userId="090681ba33accfb9" providerId="LiveId" clId="{31855726-7517-4C46-96B5-75A7AA617647}" dt="2025-05-17T16:23:52.667" v="79" actId="2696"/>
        <pc:sldMkLst>
          <pc:docMk/>
          <pc:sldMk cId="559757428" sldId="11601"/>
        </pc:sldMkLst>
      </pc:sldChg>
      <pc:sldChg chg="del">
        <pc:chgData name="운영팀 세움교회" userId="090681ba33accfb9" providerId="LiveId" clId="{31855726-7517-4C46-96B5-75A7AA617647}" dt="2025-05-17T16:23:52.666" v="77" actId="2696"/>
        <pc:sldMkLst>
          <pc:docMk/>
          <pc:sldMk cId="1391475392" sldId="11602"/>
        </pc:sldMkLst>
      </pc:sldChg>
      <pc:sldChg chg="del">
        <pc:chgData name="운영팀 세움교회" userId="090681ba33accfb9" providerId="LiveId" clId="{31855726-7517-4C46-96B5-75A7AA617647}" dt="2025-05-17T16:23:52.661" v="69" actId="2696"/>
        <pc:sldMkLst>
          <pc:docMk/>
          <pc:sldMk cId="49702667" sldId="11603"/>
        </pc:sldMkLst>
      </pc:sldChg>
      <pc:sldChg chg="add del">
        <pc:chgData name="운영팀 세움교회" userId="090681ba33accfb9" providerId="LiveId" clId="{31855726-7517-4C46-96B5-75A7AA617647}" dt="2025-06-28T15:29:55.058" v="2713" actId="2696"/>
        <pc:sldMkLst>
          <pc:docMk/>
          <pc:sldMk cId="3475914223" sldId="11604"/>
        </pc:sldMkLst>
      </pc:sldChg>
      <pc:sldChg chg="add del">
        <pc:chgData name="운영팀 세움교회" userId="090681ba33accfb9" providerId="LiveId" clId="{31855726-7517-4C46-96B5-75A7AA617647}" dt="2025-06-28T15:29:55.038" v="2690" actId="2696"/>
        <pc:sldMkLst>
          <pc:docMk/>
          <pc:sldMk cId="924720061" sldId="11605"/>
        </pc:sldMkLst>
      </pc:sldChg>
      <pc:sldChg chg="add del">
        <pc:chgData name="운영팀 세움교회" userId="090681ba33accfb9" providerId="LiveId" clId="{31855726-7517-4C46-96B5-75A7AA617647}" dt="2025-06-28T15:29:55.050" v="2702" actId="2696"/>
        <pc:sldMkLst>
          <pc:docMk/>
          <pc:sldMk cId="1276102185" sldId="11607"/>
        </pc:sldMkLst>
      </pc:sldChg>
      <pc:sldChg chg="add del">
        <pc:chgData name="운영팀 세움교회" userId="090681ba33accfb9" providerId="LiveId" clId="{31855726-7517-4C46-96B5-75A7AA617647}" dt="2025-06-28T15:29:55.057" v="2712" actId="2696"/>
        <pc:sldMkLst>
          <pc:docMk/>
          <pc:sldMk cId="251037404" sldId="11609"/>
        </pc:sldMkLst>
      </pc:sldChg>
      <pc:sldChg chg="add del">
        <pc:chgData name="운영팀 세움교회" userId="090681ba33accfb9" providerId="LiveId" clId="{31855726-7517-4C46-96B5-75A7AA617647}" dt="2025-06-28T15:29:55.058" v="2714" actId="2696"/>
        <pc:sldMkLst>
          <pc:docMk/>
          <pc:sldMk cId="247346220" sldId="11610"/>
        </pc:sldMkLst>
      </pc:sldChg>
      <pc:sldChg chg="add del">
        <pc:chgData name="운영팀 세움교회" userId="090681ba33accfb9" providerId="LiveId" clId="{31855726-7517-4C46-96B5-75A7AA617647}" dt="2025-06-28T15:29:55.064" v="2722" actId="2696"/>
        <pc:sldMkLst>
          <pc:docMk/>
          <pc:sldMk cId="2932737441" sldId="11611"/>
        </pc:sldMkLst>
      </pc:sldChg>
      <pc:sldChg chg="add del">
        <pc:chgData name="운영팀 세움교회" userId="090681ba33accfb9" providerId="LiveId" clId="{31855726-7517-4C46-96B5-75A7AA617647}" dt="2025-06-28T15:29:55.059" v="2716" actId="2696"/>
        <pc:sldMkLst>
          <pc:docMk/>
          <pc:sldMk cId="1225940374" sldId="11612"/>
        </pc:sldMkLst>
      </pc:sldChg>
      <pc:sldChg chg="add del">
        <pc:chgData name="운영팀 세움교회" userId="090681ba33accfb9" providerId="LiveId" clId="{31855726-7517-4C46-96B5-75A7AA617647}" dt="2025-08-02T15:12:37.688" v="4586" actId="2696"/>
        <pc:sldMkLst>
          <pc:docMk/>
          <pc:sldMk cId="1191148123" sldId="11613"/>
        </pc:sldMkLst>
      </pc:sldChg>
      <pc:sldChg chg="add del">
        <pc:chgData name="운영팀 세움교회" userId="090681ba33accfb9" providerId="LiveId" clId="{31855726-7517-4C46-96B5-75A7AA617647}" dt="2025-08-02T15:12:37.684" v="4578" actId="2696"/>
        <pc:sldMkLst>
          <pc:docMk/>
          <pc:sldMk cId="1608938819" sldId="11616"/>
        </pc:sldMkLst>
      </pc:sldChg>
      <pc:sldChg chg="add del">
        <pc:chgData name="운영팀 세움교회" userId="090681ba33accfb9" providerId="LiveId" clId="{31855726-7517-4C46-96B5-75A7AA617647}" dt="2025-08-02T15:12:37.693" v="4595" actId="2696"/>
        <pc:sldMkLst>
          <pc:docMk/>
          <pc:sldMk cId="3734678520" sldId="11617"/>
        </pc:sldMkLst>
      </pc:sldChg>
      <pc:sldChg chg="add del">
        <pc:chgData name="운영팀 세움교회" userId="090681ba33accfb9" providerId="LiveId" clId="{31855726-7517-4C46-96B5-75A7AA617647}" dt="2025-08-02T15:12:37.692" v="4593" actId="2696"/>
        <pc:sldMkLst>
          <pc:docMk/>
          <pc:sldMk cId="3289689398" sldId="11619"/>
        </pc:sldMkLst>
      </pc:sldChg>
      <pc:sldChg chg="add del">
        <pc:chgData name="운영팀 세움교회" userId="090681ba33accfb9" providerId="LiveId" clId="{31855726-7517-4C46-96B5-75A7AA617647}" dt="2025-08-02T15:12:37.679" v="4571" actId="2696"/>
        <pc:sldMkLst>
          <pc:docMk/>
          <pc:sldMk cId="1898439882" sldId="11620"/>
        </pc:sldMkLst>
      </pc:sldChg>
      <pc:sldChg chg="add del">
        <pc:chgData name="운영팀 세움교회" userId="090681ba33accfb9" providerId="LiveId" clId="{31855726-7517-4C46-96B5-75A7AA617647}" dt="2025-08-02T15:12:37.682" v="4575" actId="2696"/>
        <pc:sldMkLst>
          <pc:docMk/>
          <pc:sldMk cId="3415908511" sldId="11621"/>
        </pc:sldMkLst>
      </pc:sldChg>
      <pc:sldChg chg="add del">
        <pc:chgData name="운영팀 세움교회" userId="090681ba33accfb9" providerId="LiveId" clId="{31855726-7517-4C46-96B5-75A7AA617647}" dt="2025-08-02T15:12:37.678" v="4569" actId="2696"/>
        <pc:sldMkLst>
          <pc:docMk/>
          <pc:sldMk cId="2942428847" sldId="11622"/>
        </pc:sldMkLst>
      </pc:sldChg>
      <pc:sldChg chg="add del">
        <pc:chgData name="운영팀 세움교회" userId="090681ba33accfb9" providerId="LiveId" clId="{31855726-7517-4C46-96B5-75A7AA617647}" dt="2025-08-02T15:12:37.690" v="4589" actId="2696"/>
        <pc:sldMkLst>
          <pc:docMk/>
          <pc:sldMk cId="3076607941" sldId="11623"/>
        </pc:sldMkLst>
      </pc:sldChg>
      <pc:sldChg chg="add del">
        <pc:chgData name="운영팀 세움교회" userId="090681ba33accfb9" providerId="LiveId" clId="{31855726-7517-4C46-96B5-75A7AA617647}" dt="2025-08-02T15:12:37.677" v="4568" actId="2696"/>
        <pc:sldMkLst>
          <pc:docMk/>
          <pc:sldMk cId="1056541089" sldId="11624"/>
        </pc:sldMkLst>
      </pc:sldChg>
      <pc:sldChg chg="add del">
        <pc:chgData name="운영팀 세움교회" userId="090681ba33accfb9" providerId="LiveId" clId="{31855726-7517-4C46-96B5-75A7AA617647}" dt="2025-08-02T15:12:37.681" v="4574" actId="2696"/>
        <pc:sldMkLst>
          <pc:docMk/>
          <pc:sldMk cId="3360218459" sldId="11625"/>
        </pc:sldMkLst>
      </pc:sldChg>
      <pc:sldChg chg="add del">
        <pc:chgData name="운영팀 세움교회" userId="090681ba33accfb9" providerId="LiveId" clId="{31855726-7517-4C46-96B5-75A7AA617647}" dt="2025-08-02T15:12:37.675" v="4565" actId="2696"/>
        <pc:sldMkLst>
          <pc:docMk/>
          <pc:sldMk cId="1272869725" sldId="11626"/>
        </pc:sldMkLst>
      </pc:sldChg>
      <pc:sldChg chg="add del">
        <pc:chgData name="운영팀 세움교회" userId="090681ba33accfb9" providerId="LiveId" clId="{31855726-7517-4C46-96B5-75A7AA617647}" dt="2025-08-02T15:12:37.685" v="4581" actId="2696"/>
        <pc:sldMkLst>
          <pc:docMk/>
          <pc:sldMk cId="2569327549" sldId="11627"/>
        </pc:sldMkLst>
      </pc:sldChg>
      <pc:sldChg chg="add del">
        <pc:chgData name="운영팀 세움교회" userId="090681ba33accfb9" providerId="LiveId" clId="{31855726-7517-4C46-96B5-75A7AA617647}" dt="2025-08-02T15:12:37.673" v="4563" actId="2696"/>
        <pc:sldMkLst>
          <pc:docMk/>
          <pc:sldMk cId="2573648999" sldId="11629"/>
        </pc:sldMkLst>
      </pc:sldChg>
      <pc:sldChg chg="add del">
        <pc:chgData name="운영팀 세움교회" userId="090681ba33accfb9" providerId="LiveId" clId="{31855726-7517-4C46-96B5-75A7AA617647}" dt="2025-08-02T15:12:37.680" v="4572" actId="2696"/>
        <pc:sldMkLst>
          <pc:docMk/>
          <pc:sldMk cId="259183440" sldId="11630"/>
        </pc:sldMkLst>
      </pc:sldChg>
      <pc:sldChg chg="add del">
        <pc:chgData name="운영팀 세움교회" userId="090681ba33accfb9" providerId="LiveId" clId="{31855726-7517-4C46-96B5-75A7AA617647}" dt="2025-05-24T15:49:42.842" v="153" actId="2696"/>
        <pc:sldMkLst>
          <pc:docMk/>
          <pc:sldMk cId="3092873128" sldId="11632"/>
        </pc:sldMkLst>
      </pc:sldChg>
      <pc:sldChg chg="add del">
        <pc:chgData name="운영팀 세움교회" userId="090681ba33accfb9" providerId="LiveId" clId="{31855726-7517-4C46-96B5-75A7AA617647}" dt="2025-05-24T15:49:42.836" v="149" actId="2696"/>
        <pc:sldMkLst>
          <pc:docMk/>
          <pc:sldMk cId="587884115" sldId="11635"/>
        </pc:sldMkLst>
      </pc:sldChg>
      <pc:sldChg chg="add del">
        <pc:chgData name="운영팀 세움교회" userId="090681ba33accfb9" providerId="LiveId" clId="{31855726-7517-4C46-96B5-75A7AA617647}" dt="2025-05-24T15:49:42.841" v="152" actId="2696"/>
        <pc:sldMkLst>
          <pc:docMk/>
          <pc:sldMk cId="495583137" sldId="11636"/>
        </pc:sldMkLst>
      </pc:sldChg>
      <pc:sldChg chg="add del">
        <pc:chgData name="운영팀 세움교회" userId="090681ba33accfb9" providerId="LiveId" clId="{31855726-7517-4C46-96B5-75A7AA617647}" dt="2025-05-24T15:49:42.839" v="150" actId="2696"/>
        <pc:sldMkLst>
          <pc:docMk/>
          <pc:sldMk cId="2313554763" sldId="11638"/>
        </pc:sldMkLst>
      </pc:sldChg>
      <pc:sldChg chg="modSp add del mod">
        <pc:chgData name="운영팀 세움교회" userId="090681ba33accfb9" providerId="LiveId" clId="{31855726-7517-4C46-96B5-75A7AA617647}" dt="2025-07-26T13:57:41.820" v="3728" actId="2696"/>
        <pc:sldMkLst>
          <pc:docMk/>
          <pc:sldMk cId="2600876008" sldId="11639"/>
        </pc:sldMkLst>
      </pc:sldChg>
      <pc:sldChg chg="modSp add del mod">
        <pc:chgData name="운영팀 세움교회" userId="090681ba33accfb9" providerId="LiveId" clId="{31855726-7517-4C46-96B5-75A7AA617647}" dt="2025-07-26T13:57:41.841" v="3763" actId="2696"/>
        <pc:sldMkLst>
          <pc:docMk/>
          <pc:sldMk cId="2513159483" sldId="11640"/>
        </pc:sldMkLst>
      </pc:sldChg>
      <pc:sldChg chg="add del">
        <pc:chgData name="운영팀 세움교회" userId="090681ba33accfb9" providerId="LiveId" clId="{31855726-7517-4C46-96B5-75A7AA617647}" dt="2025-06-07T16:31:29.211" v="1066" actId="2696"/>
        <pc:sldMkLst>
          <pc:docMk/>
          <pc:sldMk cId="1622574103" sldId="11654"/>
        </pc:sldMkLst>
      </pc:sldChg>
      <pc:sldChg chg="add del">
        <pc:chgData name="운영팀 세움교회" userId="090681ba33accfb9" providerId="LiveId" clId="{31855726-7517-4C46-96B5-75A7AA617647}" dt="2025-06-07T16:31:29.209" v="1063" actId="2696"/>
        <pc:sldMkLst>
          <pc:docMk/>
          <pc:sldMk cId="3581739778" sldId="11655"/>
        </pc:sldMkLst>
      </pc:sldChg>
      <pc:sldChg chg="add del">
        <pc:chgData name="운영팀 세움교회" userId="090681ba33accfb9" providerId="LiveId" clId="{31855726-7517-4C46-96B5-75A7AA617647}" dt="2025-06-07T16:31:29.213" v="1070" actId="2696"/>
        <pc:sldMkLst>
          <pc:docMk/>
          <pc:sldMk cId="2911692274" sldId="11656"/>
        </pc:sldMkLst>
      </pc:sldChg>
      <pc:sldChg chg="add del">
        <pc:chgData name="운영팀 세움교회" userId="090681ba33accfb9" providerId="LiveId" clId="{31855726-7517-4C46-96B5-75A7AA617647}" dt="2025-06-07T16:31:29.208" v="1061" actId="2696"/>
        <pc:sldMkLst>
          <pc:docMk/>
          <pc:sldMk cId="2011568113" sldId="11657"/>
        </pc:sldMkLst>
      </pc:sldChg>
      <pc:sldChg chg="add del">
        <pc:chgData name="운영팀 세움교회" userId="090681ba33accfb9" providerId="LiveId" clId="{31855726-7517-4C46-96B5-75A7AA617647}" dt="2025-06-14T14:15:10.683" v="1779" actId="2696"/>
        <pc:sldMkLst>
          <pc:docMk/>
          <pc:sldMk cId="3581823809" sldId="11665"/>
        </pc:sldMkLst>
      </pc:sldChg>
      <pc:sldChg chg="modSp add del mod">
        <pc:chgData name="운영팀 세움교회" userId="090681ba33accfb9" providerId="LiveId" clId="{31855726-7517-4C46-96B5-75A7AA617647}" dt="2025-06-14T14:15:10.684" v="1781" actId="2696"/>
        <pc:sldMkLst>
          <pc:docMk/>
          <pc:sldMk cId="128458768" sldId="11668"/>
        </pc:sldMkLst>
      </pc:sldChg>
      <pc:sldChg chg="add del">
        <pc:chgData name="운영팀 세움교회" userId="090681ba33accfb9" providerId="LiveId" clId="{31855726-7517-4C46-96B5-75A7AA617647}" dt="2025-06-14T14:15:10.686" v="1784" actId="2696"/>
        <pc:sldMkLst>
          <pc:docMk/>
          <pc:sldMk cId="3242403035" sldId="11669"/>
        </pc:sldMkLst>
      </pc:sldChg>
      <pc:sldChg chg="add del">
        <pc:chgData name="운영팀 세움교회" userId="090681ba33accfb9" providerId="LiveId" clId="{31855726-7517-4C46-96B5-75A7AA617647}" dt="2025-06-14T14:15:10.681" v="1777" actId="2696"/>
        <pc:sldMkLst>
          <pc:docMk/>
          <pc:sldMk cId="2202094788" sldId="11670"/>
        </pc:sldMkLst>
      </pc:sldChg>
      <pc:sldChg chg="add del">
        <pc:chgData name="운영팀 세움교회" userId="090681ba33accfb9" providerId="LiveId" clId="{31855726-7517-4C46-96B5-75A7AA617647}" dt="2025-06-14T14:15:10.678" v="1772" actId="2696"/>
        <pc:sldMkLst>
          <pc:docMk/>
          <pc:sldMk cId="1105711927" sldId="11671"/>
        </pc:sldMkLst>
      </pc:sldChg>
      <pc:sldChg chg="add del">
        <pc:chgData name="운영팀 세움교회" userId="090681ba33accfb9" providerId="LiveId" clId="{31855726-7517-4C46-96B5-75A7AA617647}" dt="2025-06-14T14:15:10.687" v="1785" actId="2696"/>
        <pc:sldMkLst>
          <pc:docMk/>
          <pc:sldMk cId="3904605299" sldId="11672"/>
        </pc:sldMkLst>
      </pc:sldChg>
      <pc:sldChg chg="add del">
        <pc:chgData name="운영팀 세움교회" userId="090681ba33accfb9" providerId="LiveId" clId="{31855726-7517-4C46-96B5-75A7AA617647}" dt="2025-06-21T14:26:06.381" v="1991" actId="2696"/>
        <pc:sldMkLst>
          <pc:docMk/>
          <pc:sldMk cId="1578280065" sldId="11683"/>
        </pc:sldMkLst>
      </pc:sldChg>
      <pc:sldChg chg="add del">
        <pc:chgData name="운영팀 세움교회" userId="090681ba33accfb9" providerId="LiveId" clId="{31855726-7517-4C46-96B5-75A7AA617647}" dt="2025-06-21T14:26:06.371" v="1977" actId="2696"/>
        <pc:sldMkLst>
          <pc:docMk/>
          <pc:sldMk cId="3767670385" sldId="11686"/>
        </pc:sldMkLst>
      </pc:sldChg>
      <pc:sldChg chg="add del">
        <pc:chgData name="운영팀 세움교회" userId="090681ba33accfb9" providerId="LiveId" clId="{31855726-7517-4C46-96B5-75A7AA617647}" dt="2025-06-21T14:26:06.368" v="1973" actId="2696"/>
        <pc:sldMkLst>
          <pc:docMk/>
          <pc:sldMk cId="2481057040" sldId="11687"/>
        </pc:sldMkLst>
      </pc:sldChg>
      <pc:sldChg chg="add del">
        <pc:chgData name="운영팀 세움교회" userId="090681ba33accfb9" providerId="LiveId" clId="{31855726-7517-4C46-96B5-75A7AA617647}" dt="2025-06-21T14:26:06.385" v="1996" actId="2696"/>
        <pc:sldMkLst>
          <pc:docMk/>
          <pc:sldMk cId="3287921523" sldId="11688"/>
        </pc:sldMkLst>
      </pc:sldChg>
      <pc:sldChg chg="add del">
        <pc:chgData name="운영팀 세움교회" userId="090681ba33accfb9" providerId="LiveId" clId="{31855726-7517-4C46-96B5-75A7AA617647}" dt="2025-06-21T14:26:06.389" v="2002" actId="2696"/>
        <pc:sldMkLst>
          <pc:docMk/>
          <pc:sldMk cId="3113205944" sldId="11689"/>
        </pc:sldMkLst>
      </pc:sldChg>
      <pc:sldChg chg="add del">
        <pc:chgData name="운영팀 세움교회" userId="090681ba33accfb9" providerId="LiveId" clId="{31855726-7517-4C46-96B5-75A7AA617647}" dt="2025-06-21T14:26:06.386" v="1998" actId="2696"/>
        <pc:sldMkLst>
          <pc:docMk/>
          <pc:sldMk cId="1788667294" sldId="11690"/>
        </pc:sldMkLst>
      </pc:sldChg>
      <pc:sldChg chg="add del">
        <pc:chgData name="운영팀 세움교회" userId="090681ba33accfb9" providerId="LiveId" clId="{31855726-7517-4C46-96B5-75A7AA617647}" dt="2025-06-21T14:26:06.372" v="1978" actId="2696"/>
        <pc:sldMkLst>
          <pc:docMk/>
          <pc:sldMk cId="4044519947" sldId="11691"/>
        </pc:sldMkLst>
      </pc:sldChg>
      <pc:sldChg chg="add del">
        <pc:chgData name="운영팀 세움교회" userId="090681ba33accfb9" providerId="LiveId" clId="{31855726-7517-4C46-96B5-75A7AA617647}" dt="2025-06-21T14:26:06.373" v="1979" actId="2696"/>
        <pc:sldMkLst>
          <pc:docMk/>
          <pc:sldMk cId="1026859801" sldId="11692"/>
        </pc:sldMkLst>
      </pc:sldChg>
      <pc:sldChg chg="add del">
        <pc:chgData name="운영팀 세움교회" userId="090681ba33accfb9" providerId="LiveId" clId="{31855726-7517-4C46-96B5-75A7AA617647}" dt="2025-06-21T14:26:06.378" v="1987" actId="2696"/>
        <pc:sldMkLst>
          <pc:docMk/>
          <pc:sldMk cId="1408770717" sldId="11693"/>
        </pc:sldMkLst>
      </pc:sldChg>
      <pc:sldChg chg="add del">
        <pc:chgData name="운영팀 세움교회" userId="090681ba33accfb9" providerId="LiveId" clId="{31855726-7517-4C46-96B5-75A7AA617647}" dt="2025-06-21T14:26:06.367" v="1972" actId="2696"/>
        <pc:sldMkLst>
          <pc:docMk/>
          <pc:sldMk cId="3631019434" sldId="11694"/>
        </pc:sldMkLst>
      </pc:sldChg>
      <pc:sldChg chg="add del">
        <pc:chgData name="운영팀 세움교회" userId="090681ba33accfb9" providerId="LiveId" clId="{31855726-7517-4C46-96B5-75A7AA617647}" dt="2025-06-28T15:29:55.054" v="2709" actId="2696"/>
        <pc:sldMkLst>
          <pc:docMk/>
          <pc:sldMk cId="1548026215" sldId="11696"/>
        </pc:sldMkLst>
      </pc:sldChg>
      <pc:sldChg chg="modSp add del mod">
        <pc:chgData name="운영팀 세움교회" userId="090681ba33accfb9" providerId="LiveId" clId="{31855726-7517-4C46-96B5-75A7AA617647}" dt="2025-06-28T15:29:55.051" v="2703" actId="2696"/>
        <pc:sldMkLst>
          <pc:docMk/>
          <pc:sldMk cId="2368815712" sldId="11699"/>
        </pc:sldMkLst>
      </pc:sldChg>
      <pc:sldChg chg="add del">
        <pc:chgData name="운영팀 세움교회" userId="090681ba33accfb9" providerId="LiveId" clId="{31855726-7517-4C46-96B5-75A7AA617647}" dt="2025-06-28T15:29:55.061" v="2718" actId="2696"/>
        <pc:sldMkLst>
          <pc:docMk/>
          <pc:sldMk cId="3162423386" sldId="11700"/>
        </pc:sldMkLst>
      </pc:sldChg>
      <pc:sldChg chg="modSp add del mod">
        <pc:chgData name="운영팀 세움교회" userId="090681ba33accfb9" providerId="LiveId" clId="{31855726-7517-4C46-96B5-75A7AA617647}" dt="2025-06-28T15:29:55.049" v="2701" actId="2696"/>
        <pc:sldMkLst>
          <pc:docMk/>
          <pc:sldMk cId="2586455712" sldId="11701"/>
        </pc:sldMkLst>
      </pc:sldChg>
      <pc:sldChg chg="add del">
        <pc:chgData name="운영팀 세움교회" userId="090681ba33accfb9" providerId="LiveId" clId="{31855726-7517-4C46-96B5-75A7AA617647}" dt="2025-07-05T14:25:24.208" v="2793" actId="2696"/>
        <pc:sldMkLst>
          <pc:docMk/>
          <pc:sldMk cId="1037141325" sldId="11705"/>
        </pc:sldMkLst>
      </pc:sldChg>
      <pc:sldChg chg="add del">
        <pc:chgData name="운영팀 세움교회" userId="090681ba33accfb9" providerId="LiveId" clId="{31855726-7517-4C46-96B5-75A7AA617647}" dt="2025-07-05T14:25:24.212" v="2799" actId="2696"/>
        <pc:sldMkLst>
          <pc:docMk/>
          <pc:sldMk cId="2567244840" sldId="11706"/>
        </pc:sldMkLst>
      </pc:sldChg>
      <pc:sldChg chg="add del">
        <pc:chgData name="운영팀 세움교회" userId="090681ba33accfb9" providerId="LiveId" clId="{31855726-7517-4C46-96B5-75A7AA617647}" dt="2025-07-05T14:25:24.197" v="2774" actId="2696"/>
        <pc:sldMkLst>
          <pc:docMk/>
          <pc:sldMk cId="1797274184" sldId="11707"/>
        </pc:sldMkLst>
      </pc:sldChg>
      <pc:sldChg chg="add del">
        <pc:chgData name="운영팀 세움교회" userId="090681ba33accfb9" providerId="LiveId" clId="{31855726-7517-4C46-96B5-75A7AA617647}" dt="2025-07-05T14:25:24.204" v="2786" actId="2696"/>
        <pc:sldMkLst>
          <pc:docMk/>
          <pc:sldMk cId="324804266" sldId="11708"/>
        </pc:sldMkLst>
      </pc:sldChg>
      <pc:sldChg chg="add del">
        <pc:chgData name="운영팀 세움교회" userId="090681ba33accfb9" providerId="LiveId" clId="{31855726-7517-4C46-96B5-75A7AA617647}" dt="2025-07-05T14:25:24.194" v="2770" actId="2696"/>
        <pc:sldMkLst>
          <pc:docMk/>
          <pc:sldMk cId="1103577559" sldId="11709"/>
        </pc:sldMkLst>
      </pc:sldChg>
      <pc:sldChg chg="add del">
        <pc:chgData name="운영팀 세움교회" userId="090681ba33accfb9" providerId="LiveId" clId="{31855726-7517-4C46-96B5-75A7AA617647}" dt="2025-07-05T14:25:24.211" v="2798" actId="2696"/>
        <pc:sldMkLst>
          <pc:docMk/>
          <pc:sldMk cId="1089749505" sldId="11710"/>
        </pc:sldMkLst>
      </pc:sldChg>
      <pc:sldChg chg="add del ord">
        <pc:chgData name="운영팀 세움교회" userId="090681ba33accfb9" providerId="LiveId" clId="{31855726-7517-4C46-96B5-75A7AA617647}" dt="2025-07-26T13:57:41.829" v="3743" actId="2696"/>
        <pc:sldMkLst>
          <pc:docMk/>
          <pc:sldMk cId="2525318797" sldId="11711"/>
        </pc:sldMkLst>
      </pc:sldChg>
      <pc:sldChg chg="add del">
        <pc:chgData name="운영팀 세움교회" userId="090681ba33accfb9" providerId="LiveId" clId="{31855726-7517-4C46-96B5-75A7AA617647}" dt="2025-07-26T13:57:41.834" v="3752" actId="2696"/>
        <pc:sldMkLst>
          <pc:docMk/>
          <pc:sldMk cId="1747118518" sldId="11714"/>
        </pc:sldMkLst>
      </pc:sldChg>
      <pc:sldChg chg="add del">
        <pc:chgData name="운영팀 세움교회" userId="090681ba33accfb9" providerId="LiveId" clId="{31855726-7517-4C46-96B5-75A7AA617647}" dt="2025-07-26T13:57:41.825" v="3736" actId="2696"/>
        <pc:sldMkLst>
          <pc:docMk/>
          <pc:sldMk cId="2711693902" sldId="11715"/>
        </pc:sldMkLst>
      </pc:sldChg>
      <pc:sldChg chg="add del">
        <pc:chgData name="운영팀 세움교회" userId="090681ba33accfb9" providerId="LiveId" clId="{31855726-7517-4C46-96B5-75A7AA617647}" dt="2025-07-26T13:57:41.836" v="3755" actId="2696"/>
        <pc:sldMkLst>
          <pc:docMk/>
          <pc:sldMk cId="507543336" sldId="11716"/>
        </pc:sldMkLst>
      </pc:sldChg>
      <pc:sldChg chg="add del">
        <pc:chgData name="운영팀 세움교회" userId="090681ba33accfb9" providerId="LiveId" clId="{31855726-7517-4C46-96B5-75A7AA617647}" dt="2025-07-26T13:57:41.835" v="3753" actId="2696"/>
        <pc:sldMkLst>
          <pc:docMk/>
          <pc:sldMk cId="59118664" sldId="11717"/>
        </pc:sldMkLst>
      </pc:sldChg>
      <pc:sldChg chg="add del">
        <pc:chgData name="운영팀 세움교회" userId="090681ba33accfb9" providerId="LiveId" clId="{31855726-7517-4C46-96B5-75A7AA617647}" dt="2025-07-26T13:57:41.837" v="3757" actId="2696"/>
        <pc:sldMkLst>
          <pc:docMk/>
          <pc:sldMk cId="1141396245" sldId="11718"/>
        </pc:sldMkLst>
      </pc:sldChg>
      <pc:sldChg chg="add del">
        <pc:chgData name="운영팀 세움교회" userId="090681ba33accfb9" providerId="LiveId" clId="{31855726-7517-4C46-96B5-75A7AA617647}" dt="2025-07-26T13:57:41.835" v="3754" actId="2696"/>
        <pc:sldMkLst>
          <pc:docMk/>
          <pc:sldMk cId="2874167876" sldId="11719"/>
        </pc:sldMkLst>
      </pc:sldChg>
      <pc:sldChg chg="add del">
        <pc:chgData name="운영팀 세움교회" userId="090681ba33accfb9" providerId="LiveId" clId="{31855726-7517-4C46-96B5-75A7AA617647}" dt="2025-07-26T13:57:41.840" v="3762" actId="2696"/>
        <pc:sldMkLst>
          <pc:docMk/>
          <pc:sldMk cId="543365689" sldId="11720"/>
        </pc:sldMkLst>
      </pc:sldChg>
      <pc:sldChg chg="add del">
        <pc:chgData name="운영팀 세움교회" userId="090681ba33accfb9" providerId="LiveId" clId="{31855726-7517-4C46-96B5-75A7AA617647}" dt="2025-07-26T13:57:41.831" v="3746" actId="2696"/>
        <pc:sldMkLst>
          <pc:docMk/>
          <pc:sldMk cId="3039345005" sldId="11721"/>
        </pc:sldMkLst>
      </pc:sldChg>
      <pc:sldChg chg="add del">
        <pc:chgData name="운영팀 세움교회" userId="090681ba33accfb9" providerId="LiveId" clId="{31855726-7517-4C46-96B5-75A7AA617647}" dt="2025-07-26T13:57:41.829" v="3742" actId="2696"/>
        <pc:sldMkLst>
          <pc:docMk/>
          <pc:sldMk cId="831284439" sldId="11722"/>
        </pc:sldMkLst>
      </pc:sldChg>
      <pc:sldChg chg="add del ord">
        <pc:chgData name="운영팀 세움교회" userId="090681ba33accfb9" providerId="LiveId" clId="{31855726-7517-4C46-96B5-75A7AA617647}" dt="2025-07-26T13:57:41.832" v="3747" actId="2696"/>
        <pc:sldMkLst>
          <pc:docMk/>
          <pc:sldMk cId="2100231557" sldId="11725"/>
        </pc:sldMkLst>
      </pc:sldChg>
      <pc:sldChg chg="add del">
        <pc:chgData name="운영팀 세움교회" userId="090681ba33accfb9" providerId="LiveId" clId="{31855726-7517-4C46-96B5-75A7AA617647}" dt="2025-07-26T13:57:41.821" v="3729" actId="2696"/>
        <pc:sldMkLst>
          <pc:docMk/>
          <pc:sldMk cId="2014055821" sldId="11726"/>
        </pc:sldMkLst>
      </pc:sldChg>
      <pc:sldChg chg="add del">
        <pc:chgData name="운영팀 세움교회" userId="090681ba33accfb9" providerId="LiveId" clId="{31855726-7517-4C46-96B5-75A7AA617647}" dt="2025-07-26T13:57:41.833" v="3750" actId="2696"/>
        <pc:sldMkLst>
          <pc:docMk/>
          <pc:sldMk cId="2091222547" sldId="11727"/>
        </pc:sldMkLst>
      </pc:sldChg>
      <pc:sldChg chg="add del">
        <pc:chgData name="운영팀 세움교회" userId="090681ba33accfb9" providerId="LiveId" clId="{31855726-7517-4C46-96B5-75A7AA617647}" dt="2025-07-26T13:57:41.834" v="3751" actId="2696"/>
        <pc:sldMkLst>
          <pc:docMk/>
          <pc:sldMk cId="737921935" sldId="11728"/>
        </pc:sldMkLst>
      </pc:sldChg>
      <pc:sldChg chg="add del">
        <pc:chgData name="운영팀 세움교회" userId="090681ba33accfb9" providerId="LiveId" clId="{31855726-7517-4C46-96B5-75A7AA617647}" dt="2025-07-26T13:57:41.836" v="3756" actId="2696"/>
        <pc:sldMkLst>
          <pc:docMk/>
          <pc:sldMk cId="3120902525" sldId="11729"/>
        </pc:sldMkLst>
      </pc:sldChg>
      <pc:sldChg chg="add del">
        <pc:chgData name="운영팀 세움교회" userId="090681ba33accfb9" providerId="LiveId" clId="{31855726-7517-4C46-96B5-75A7AA617647}" dt="2025-07-26T13:57:41.824" v="3734" actId="2696"/>
        <pc:sldMkLst>
          <pc:docMk/>
          <pc:sldMk cId="3515055474" sldId="11730"/>
        </pc:sldMkLst>
      </pc:sldChg>
      <pc:sldChg chg="add del">
        <pc:chgData name="운영팀 세움교회" userId="090681ba33accfb9" providerId="LiveId" clId="{31855726-7517-4C46-96B5-75A7AA617647}" dt="2025-07-26T13:57:41.838" v="3758" actId="2696"/>
        <pc:sldMkLst>
          <pc:docMk/>
          <pc:sldMk cId="2566342978" sldId="11731"/>
        </pc:sldMkLst>
      </pc:sldChg>
      <pc:sldChg chg="add del">
        <pc:chgData name="운영팀 세움교회" userId="090681ba33accfb9" providerId="LiveId" clId="{31855726-7517-4C46-96B5-75A7AA617647}" dt="2025-07-26T13:57:41.822" v="3730" actId="2696"/>
        <pc:sldMkLst>
          <pc:docMk/>
          <pc:sldMk cId="4060759716" sldId="11732"/>
        </pc:sldMkLst>
      </pc:sldChg>
      <pc:sldChg chg="add del">
        <pc:chgData name="운영팀 세움교회" userId="090681ba33accfb9" providerId="LiveId" clId="{31855726-7517-4C46-96B5-75A7AA617647}" dt="2025-07-12T11:25:48.529" v="3657" actId="2696"/>
        <pc:sldMkLst>
          <pc:docMk/>
          <pc:sldMk cId="2683900568" sldId="11733"/>
        </pc:sldMkLst>
      </pc:sldChg>
      <pc:sldChg chg="add del">
        <pc:chgData name="운영팀 세움교회" userId="090681ba33accfb9" providerId="LiveId" clId="{31855726-7517-4C46-96B5-75A7AA617647}" dt="2025-07-12T11:25:48.524" v="3647" actId="2696"/>
        <pc:sldMkLst>
          <pc:docMk/>
          <pc:sldMk cId="1444845542" sldId="11736"/>
        </pc:sldMkLst>
      </pc:sldChg>
      <pc:sldChg chg="add del">
        <pc:chgData name="운영팀 세움교회" userId="090681ba33accfb9" providerId="LiveId" clId="{31855726-7517-4C46-96B5-75A7AA617647}" dt="2025-07-26T13:57:41.823" v="3732" actId="2696"/>
        <pc:sldMkLst>
          <pc:docMk/>
          <pc:sldMk cId="646129991" sldId="11738"/>
        </pc:sldMkLst>
      </pc:sldChg>
      <pc:sldChg chg="add del">
        <pc:chgData name="운영팀 세움교회" userId="090681ba33accfb9" providerId="LiveId" clId="{31855726-7517-4C46-96B5-75A7AA617647}" dt="2025-07-26T13:57:41.838" v="3759" actId="2696"/>
        <pc:sldMkLst>
          <pc:docMk/>
          <pc:sldMk cId="2870535651" sldId="11741"/>
        </pc:sldMkLst>
      </pc:sldChg>
      <pc:sldChg chg="add del">
        <pc:chgData name="운영팀 세움교회" userId="090681ba33accfb9" providerId="LiveId" clId="{31855726-7517-4C46-96B5-75A7AA617647}" dt="2025-07-26T13:57:41.832" v="3748" actId="2696"/>
        <pc:sldMkLst>
          <pc:docMk/>
          <pc:sldMk cId="4178032448" sldId="11742"/>
        </pc:sldMkLst>
      </pc:sldChg>
      <pc:sldChg chg="add del">
        <pc:chgData name="운영팀 세움교회" userId="090681ba33accfb9" providerId="LiveId" clId="{31855726-7517-4C46-96B5-75A7AA617647}" dt="2025-07-26T13:57:41.830" v="3744" actId="2696"/>
        <pc:sldMkLst>
          <pc:docMk/>
          <pc:sldMk cId="2343382716" sldId="11743"/>
        </pc:sldMkLst>
      </pc:sldChg>
      <pc:sldChg chg="add del">
        <pc:chgData name="운영팀 세움교회" userId="090681ba33accfb9" providerId="LiveId" clId="{31855726-7517-4C46-96B5-75A7AA617647}" dt="2025-07-26T13:57:41.826" v="3737" actId="2696"/>
        <pc:sldMkLst>
          <pc:docMk/>
          <pc:sldMk cId="3561394880" sldId="11744"/>
        </pc:sldMkLst>
      </pc:sldChg>
      <pc:sldChg chg="add del">
        <pc:chgData name="운영팀 세움교회" userId="090681ba33accfb9" providerId="LiveId" clId="{31855726-7517-4C46-96B5-75A7AA617647}" dt="2025-08-02T15:12:37.689" v="4587" actId="2696"/>
        <pc:sldMkLst>
          <pc:docMk/>
          <pc:sldMk cId="4143071778" sldId="11745"/>
        </pc:sldMkLst>
      </pc:sldChg>
      <pc:sldChg chg="add del">
        <pc:chgData name="운영팀 세움교회" userId="090681ba33accfb9" providerId="LiveId" clId="{31855726-7517-4C46-96B5-75A7AA617647}" dt="2025-08-02T15:12:37.684" v="4579" actId="2696"/>
        <pc:sldMkLst>
          <pc:docMk/>
          <pc:sldMk cId="3783007691" sldId="11748"/>
        </pc:sldMkLst>
      </pc:sldChg>
      <pc:sldChg chg="add del">
        <pc:chgData name="운영팀 세움교회" userId="090681ba33accfb9" providerId="LiveId" clId="{31855726-7517-4C46-96B5-75A7AA617647}" dt="2025-08-02T15:12:37.686" v="4583" actId="2696"/>
        <pc:sldMkLst>
          <pc:docMk/>
          <pc:sldMk cId="4279830700" sldId="11749"/>
        </pc:sldMkLst>
      </pc:sldChg>
      <pc:sldChg chg="add del">
        <pc:chgData name="운영팀 세움교회" userId="090681ba33accfb9" providerId="LiveId" clId="{31855726-7517-4C46-96B5-75A7AA617647}" dt="2025-08-02T15:12:37.678" v="4570" actId="2696"/>
        <pc:sldMkLst>
          <pc:docMk/>
          <pc:sldMk cId="3055349374" sldId="11750"/>
        </pc:sldMkLst>
      </pc:sldChg>
      <pc:sldChg chg="add del">
        <pc:chgData name="운영팀 세움교회" userId="090681ba33accfb9" providerId="LiveId" clId="{31855726-7517-4C46-96B5-75A7AA617647}" dt="2025-08-02T15:12:37.694" v="4596" actId="2696"/>
        <pc:sldMkLst>
          <pc:docMk/>
          <pc:sldMk cId="1317158304" sldId="11751"/>
        </pc:sldMkLst>
      </pc:sldChg>
      <pc:sldChg chg="add del">
        <pc:chgData name="운영팀 세움교회" userId="090681ba33accfb9" providerId="LiveId" clId="{31855726-7517-4C46-96B5-75A7AA617647}" dt="2025-08-02T15:12:37.689" v="4588" actId="2696"/>
        <pc:sldMkLst>
          <pc:docMk/>
          <pc:sldMk cId="1172358347" sldId="11752"/>
        </pc:sldMkLst>
      </pc:sldChg>
      <pc:sldChg chg="add del">
        <pc:chgData name="운영팀 세움교회" userId="090681ba33accfb9" providerId="LiveId" clId="{31855726-7517-4C46-96B5-75A7AA617647}" dt="2025-08-02T15:12:37.683" v="4577" actId="2696"/>
        <pc:sldMkLst>
          <pc:docMk/>
          <pc:sldMk cId="1021341133" sldId="11753"/>
        </pc:sldMkLst>
      </pc:sldChg>
      <pc:sldChg chg="add del">
        <pc:chgData name="운영팀 세움교회" userId="090681ba33accfb9" providerId="LiveId" clId="{31855726-7517-4C46-96B5-75A7AA617647}" dt="2025-08-02T15:12:37.676" v="4567" actId="2696"/>
        <pc:sldMkLst>
          <pc:docMk/>
          <pc:sldMk cId="1269513889" sldId="11754"/>
        </pc:sldMkLst>
      </pc:sldChg>
      <pc:sldChg chg="add del">
        <pc:chgData name="운영팀 세움교회" userId="090681ba33accfb9" providerId="LiveId" clId="{31855726-7517-4C46-96B5-75A7AA617647}" dt="2025-08-02T15:12:37.691" v="4591" actId="2696"/>
        <pc:sldMkLst>
          <pc:docMk/>
          <pc:sldMk cId="1007447722" sldId="11755"/>
        </pc:sldMkLst>
      </pc:sldChg>
      <pc:sldChg chg="add del">
        <pc:chgData name="운영팀 세움교회" userId="090681ba33accfb9" providerId="LiveId" clId="{31855726-7517-4C46-96B5-75A7AA617647}" dt="2025-08-02T15:12:37.676" v="4566" actId="2696"/>
        <pc:sldMkLst>
          <pc:docMk/>
          <pc:sldMk cId="309289597" sldId="11756"/>
        </pc:sldMkLst>
      </pc:sldChg>
      <pc:sldChg chg="add del">
        <pc:chgData name="운영팀 세움교회" userId="090681ba33accfb9" providerId="LiveId" clId="{31855726-7517-4C46-96B5-75A7AA617647}" dt="2025-08-09T07:12:12.749" v="4615" actId="2696"/>
        <pc:sldMkLst>
          <pc:docMk/>
          <pc:sldMk cId="4283445715" sldId="11757"/>
        </pc:sldMkLst>
      </pc:sldChg>
      <pc:sldChg chg="add del">
        <pc:chgData name="운영팀 세움교회" userId="090681ba33accfb9" providerId="LiveId" clId="{31855726-7517-4C46-96B5-75A7AA617647}" dt="2025-08-09T07:12:12.752" v="4619" actId="2696"/>
        <pc:sldMkLst>
          <pc:docMk/>
          <pc:sldMk cId="3522300992" sldId="11760"/>
        </pc:sldMkLst>
      </pc:sldChg>
      <pc:sldChg chg="add del">
        <pc:chgData name="운영팀 세움교회" userId="090681ba33accfb9" providerId="LiveId" clId="{31855726-7517-4C46-96B5-75A7AA617647}" dt="2025-08-09T07:12:12.762" v="4637" actId="2696"/>
        <pc:sldMkLst>
          <pc:docMk/>
          <pc:sldMk cId="3479679288" sldId="11761"/>
        </pc:sldMkLst>
      </pc:sldChg>
      <pc:sldChg chg="add del">
        <pc:chgData name="운영팀 세움교회" userId="090681ba33accfb9" providerId="LiveId" clId="{31855726-7517-4C46-96B5-75A7AA617647}" dt="2025-08-09T07:12:12.754" v="4622" actId="2696"/>
        <pc:sldMkLst>
          <pc:docMk/>
          <pc:sldMk cId="3955390460" sldId="11762"/>
        </pc:sldMkLst>
      </pc:sldChg>
      <pc:sldChg chg="add del">
        <pc:chgData name="운영팀 세움교회" userId="090681ba33accfb9" providerId="LiveId" clId="{31855726-7517-4C46-96B5-75A7AA617647}" dt="2025-08-09T07:12:12.752" v="4620" actId="2696"/>
        <pc:sldMkLst>
          <pc:docMk/>
          <pc:sldMk cId="886334193" sldId="11763"/>
        </pc:sldMkLst>
      </pc:sldChg>
      <pc:sldChg chg="add del">
        <pc:chgData name="운영팀 세움교회" userId="090681ba33accfb9" providerId="LiveId" clId="{31855726-7517-4C46-96B5-75A7AA617647}" dt="2025-08-09T07:12:12.749" v="4614" actId="2696"/>
        <pc:sldMkLst>
          <pc:docMk/>
          <pc:sldMk cId="663197749" sldId="11764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351790497" sldId="11778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3875256900" sldId="11781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2055143905" sldId="11782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2120377374" sldId="11783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2610998650" sldId="11784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1641476004" sldId="11785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830665241" sldId="11787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165947542" sldId="11788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6692491" sldId="11791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952280318" sldId="11792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704460210" sldId="11793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254126585" sldId="11794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096901553" sldId="11795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958203870" sldId="11796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3988461455" sldId="11797"/>
        </pc:sldMkLst>
      </pc:sldChg>
      <pc:sldChg chg="add del setBg">
        <pc:chgData name="운영팀 세움교회" userId="090681ba33accfb9" providerId="LiveId" clId="{31855726-7517-4C46-96B5-75A7AA617647}" dt="2025-08-02T14:29:25.270" v="4168" actId="2696"/>
        <pc:sldMkLst>
          <pc:docMk/>
          <pc:sldMk cId="1547332829" sldId="11885"/>
        </pc:sldMkLst>
      </pc:sldChg>
      <pc:sldChg chg="add del">
        <pc:chgData name="운영팀 세움교회" userId="090681ba33accfb9" providerId="LiveId" clId="{31855726-7517-4C46-96B5-75A7AA617647}" dt="2025-05-31T14:04:24.954" v="333" actId="2696"/>
        <pc:sldMkLst>
          <pc:docMk/>
          <pc:sldMk cId="1475076654" sldId="11902"/>
        </pc:sldMkLst>
      </pc:sldChg>
      <pc:sldChg chg="add del">
        <pc:chgData name="운영팀 세움교회" userId="090681ba33accfb9" providerId="LiveId" clId="{31855726-7517-4C46-96B5-75A7AA617647}" dt="2025-07-05T13:44:41.275" v="2759" actId="2696"/>
        <pc:sldMkLst>
          <pc:docMk/>
          <pc:sldMk cId="3388635877" sldId="11935"/>
        </pc:sldMkLst>
      </pc:sldChg>
      <pc:sldChg chg="del">
        <pc:chgData name="운영팀 세움교회" userId="090681ba33accfb9" providerId="LiveId" clId="{31855726-7517-4C46-96B5-75A7AA617647}" dt="2025-07-12T11:11:20.021" v="3619" actId="2696"/>
        <pc:sldMkLst>
          <pc:docMk/>
          <pc:sldMk cId="3343492286" sldId="12684"/>
        </pc:sldMkLst>
      </pc:sldChg>
      <pc:sldChg chg="add del">
        <pc:chgData name="운영팀 세움교회" userId="090681ba33accfb9" providerId="LiveId" clId="{31855726-7517-4C46-96B5-75A7AA617647}" dt="2025-08-02T14:29:25.271" v="4169" actId="2696"/>
        <pc:sldMkLst>
          <pc:docMk/>
          <pc:sldMk cId="2587524268" sldId="13198"/>
        </pc:sldMkLst>
      </pc:sldChg>
      <pc:sldChg chg="addSp delSp add del setBg delDesignElem">
        <pc:chgData name="운영팀 세움교회" userId="090681ba33accfb9" providerId="LiveId" clId="{31855726-7517-4C46-96B5-75A7AA617647}" dt="2025-05-18T02:52:40.897" v="100" actId="2696"/>
        <pc:sldMkLst>
          <pc:docMk/>
          <pc:sldMk cId="814504405" sldId="13204"/>
        </pc:sldMkLst>
      </pc:sldChg>
      <pc:sldChg chg="add del setBg">
        <pc:chgData name="운영팀 세움교회" userId="090681ba33accfb9" providerId="LiveId" clId="{31855726-7517-4C46-96B5-75A7AA617647}" dt="2025-07-26T13:41:07.741" v="3721" actId="2696"/>
        <pc:sldMkLst>
          <pc:docMk/>
          <pc:sldMk cId="3667872043" sldId="13205"/>
        </pc:sldMkLst>
      </pc:sldChg>
      <pc:sldChg chg="add del setBg">
        <pc:chgData name="운영팀 세움교회" userId="090681ba33accfb9" providerId="LiveId" clId="{31855726-7517-4C46-96B5-75A7AA617647}" dt="2025-06-07T16:01:22.260" v="1049" actId="2696"/>
        <pc:sldMkLst>
          <pc:docMk/>
          <pc:sldMk cId="3377644288" sldId="13207"/>
        </pc:sldMkLst>
      </pc:sldChg>
      <pc:sldChg chg="add del setBg">
        <pc:chgData name="운영팀 세움교회" userId="090681ba33accfb9" providerId="LiveId" clId="{31855726-7517-4C46-96B5-75A7AA617647}" dt="2025-05-31T14:04:24.953" v="332" actId="2696"/>
        <pc:sldMkLst>
          <pc:docMk/>
          <pc:sldMk cId="2145619935" sldId="13208"/>
        </pc:sldMkLst>
      </pc:sldChg>
      <pc:sldChg chg="addSp delSp add del setBg delDesignElem">
        <pc:chgData name="운영팀 세움교회" userId="090681ba33accfb9" providerId="LiveId" clId="{31855726-7517-4C46-96B5-75A7AA617647}" dt="2025-05-31T14:04:24.948" v="330" actId="2696"/>
        <pc:sldMkLst>
          <pc:docMk/>
          <pc:sldMk cId="121207" sldId="13209"/>
        </pc:sldMkLst>
      </pc:sldChg>
      <pc:sldChg chg="add del setBg">
        <pc:chgData name="운영팀 세움교회" userId="090681ba33accfb9" providerId="LiveId" clId="{31855726-7517-4C46-96B5-75A7AA617647}" dt="2025-07-12T11:10:00.141" v="3601" actId="2696"/>
        <pc:sldMkLst>
          <pc:docMk/>
          <pc:sldMk cId="2655789187" sldId="13210"/>
        </pc:sldMkLst>
      </pc:sldChg>
      <pc:sldChg chg="add del setBg">
        <pc:chgData name="운영팀 세움교회" userId="090681ba33accfb9" providerId="LiveId" clId="{31855726-7517-4C46-96B5-75A7AA617647}" dt="2025-06-21T13:27:01.934" v="1835" actId="2696"/>
        <pc:sldMkLst>
          <pc:docMk/>
          <pc:sldMk cId="1951883492" sldId="13211"/>
        </pc:sldMkLst>
      </pc:sldChg>
      <pc:sldChg chg="add del setBg">
        <pc:chgData name="운영팀 세움교회" userId="090681ba33accfb9" providerId="LiveId" clId="{31855726-7517-4C46-96B5-75A7AA617647}" dt="2025-07-12T11:10:00.214" v="3610" actId="2696"/>
        <pc:sldMkLst>
          <pc:docMk/>
          <pc:sldMk cId="1403787300" sldId="13213"/>
        </pc:sldMkLst>
      </pc:sldChg>
      <pc:sldChg chg="add del setBg">
        <pc:chgData name="운영팀 세움교회" userId="090681ba33accfb9" providerId="LiveId" clId="{31855726-7517-4C46-96B5-75A7AA617647}" dt="2025-07-05T13:44:41.229" v="2754" actId="2696"/>
        <pc:sldMkLst>
          <pc:docMk/>
          <pc:sldMk cId="174624745" sldId="13214"/>
        </pc:sldMkLst>
      </pc:sldChg>
      <pc:sldChg chg="modSp add del mod setBg">
        <pc:chgData name="운영팀 세움교회" userId="090681ba33accfb9" providerId="LiveId" clId="{31855726-7517-4C46-96B5-75A7AA617647}" dt="2025-07-12T11:10:00.212" v="3607" actId="2696"/>
        <pc:sldMkLst>
          <pc:docMk/>
          <pc:sldMk cId="3350267109" sldId="13215"/>
        </pc:sldMkLst>
      </pc:sldChg>
      <pc:sldChg chg="add del setBg">
        <pc:chgData name="운영팀 세움교회" userId="090681ba33accfb9" providerId="LiveId" clId="{31855726-7517-4C46-96B5-75A7AA617647}" dt="2025-06-28T14:51:42.394" v="2326" actId="2696"/>
        <pc:sldMkLst>
          <pc:docMk/>
          <pc:sldMk cId="589319899" sldId="13216"/>
        </pc:sldMkLst>
      </pc:sldChg>
      <pc:sldChg chg="add del setBg">
        <pc:chgData name="운영팀 세움교회" userId="090681ba33accfb9" providerId="LiveId" clId="{31855726-7517-4C46-96B5-75A7AA617647}" dt="2025-06-28T14:51:42.342" v="2323" actId="2696"/>
        <pc:sldMkLst>
          <pc:docMk/>
          <pc:sldMk cId="2049546027" sldId="13217"/>
        </pc:sldMkLst>
      </pc:sldChg>
      <pc:sldChg chg="add del setBg">
        <pc:chgData name="운영팀 세움교회" userId="090681ba33accfb9" providerId="LiveId" clId="{31855726-7517-4C46-96B5-75A7AA617647}" dt="2025-06-28T14:51:42.343" v="2324" actId="2696"/>
        <pc:sldMkLst>
          <pc:docMk/>
          <pc:sldMk cId="3040535732" sldId="13218"/>
        </pc:sldMkLst>
      </pc:sldChg>
      <pc:sldChg chg="add del setBg">
        <pc:chgData name="운영팀 세움교회" userId="090681ba33accfb9" providerId="LiveId" clId="{31855726-7517-4C46-96B5-75A7AA617647}" dt="2025-06-28T14:51:42.335" v="2317" actId="2696"/>
        <pc:sldMkLst>
          <pc:docMk/>
          <pc:sldMk cId="53371476" sldId="13219"/>
        </pc:sldMkLst>
      </pc:sldChg>
      <pc:sldChg chg="add del">
        <pc:chgData name="운영팀 세움교회" userId="090681ba33accfb9" providerId="LiveId" clId="{31855726-7517-4C46-96B5-75A7AA617647}" dt="2025-07-05T13:44:41.279" v="2764" actId="2696"/>
        <pc:sldMkLst>
          <pc:docMk/>
          <pc:sldMk cId="2889822980" sldId="13220"/>
        </pc:sldMkLst>
      </pc:sldChg>
      <pc:sldChg chg="add del setBg">
        <pc:chgData name="운영팀 세움교회" userId="090681ba33accfb9" providerId="LiveId" clId="{31855726-7517-4C46-96B5-75A7AA617647}" dt="2025-07-26T13:41:07.672" v="3718" actId="2696"/>
        <pc:sldMkLst>
          <pc:docMk/>
          <pc:sldMk cId="1618207886" sldId="13221"/>
        </pc:sldMkLst>
      </pc:sldChg>
      <pc:sldChg chg="add del setBg">
        <pc:chgData name="운영팀 세움교회" userId="090681ba33accfb9" providerId="LiveId" clId="{31855726-7517-4C46-96B5-75A7AA617647}" dt="2025-07-05T13:44:41.277" v="2761" actId="2696"/>
        <pc:sldMkLst>
          <pc:docMk/>
          <pc:sldMk cId="2770811494" sldId="13222"/>
        </pc:sldMkLst>
      </pc:sldChg>
      <pc:sldChg chg="modSp add del mod setBg">
        <pc:chgData name="운영팀 세움교회" userId="090681ba33accfb9" providerId="LiveId" clId="{31855726-7517-4C46-96B5-75A7AA617647}" dt="2025-07-05T13:44:41.276" v="2760" actId="2696"/>
        <pc:sldMkLst>
          <pc:docMk/>
          <pc:sldMk cId="2110754158" sldId="13223"/>
        </pc:sldMkLst>
      </pc:sldChg>
      <pc:sldChg chg="add del">
        <pc:chgData name="운영팀 세움교회" userId="090681ba33accfb9" providerId="LiveId" clId="{31855726-7517-4C46-96B5-75A7AA617647}" dt="2025-07-12T11:10:00.210" v="3605" actId="2696"/>
        <pc:sldMkLst>
          <pc:docMk/>
          <pc:sldMk cId="2818492758" sldId="13225"/>
        </pc:sldMkLst>
      </pc:sldChg>
      <pc:sldChg chg="add del setBg">
        <pc:chgData name="운영팀 세움교회" userId="090681ba33accfb9" providerId="LiveId" clId="{31855726-7517-4C46-96B5-75A7AA617647}" dt="2025-08-02T14:25:17.667" v="4160" actId="2696"/>
        <pc:sldMkLst>
          <pc:docMk/>
          <pc:sldMk cId="3121255364" sldId="13226"/>
        </pc:sldMkLst>
      </pc:sldChg>
      <pc:sldChg chg="add del setBg">
        <pc:chgData name="운영팀 세움교회" userId="090681ba33accfb9" providerId="LiveId" clId="{31855726-7517-4C46-96B5-75A7AA617647}" dt="2025-07-26T13:41:07.671" v="3717" actId="2696"/>
        <pc:sldMkLst>
          <pc:docMk/>
          <pc:sldMk cId="3842322780" sldId="13227"/>
        </pc:sldMkLst>
      </pc:sldChg>
      <pc:sldChg chg="add del setBg">
        <pc:chgData name="운영팀 세움교회" userId="090681ba33accfb9" providerId="LiveId" clId="{31855726-7517-4C46-96B5-75A7AA617647}" dt="2025-08-09T06:54:30.468" v="4604"/>
        <pc:sldMkLst>
          <pc:docMk/>
          <pc:sldMk cId="2247256939" sldId="13228"/>
        </pc:sldMkLst>
      </pc:sldChg>
      <pc:sldChg chg="add del setBg">
        <pc:chgData name="운영팀 세움교회" userId="090681ba33accfb9" providerId="LiveId" clId="{31855726-7517-4C46-96B5-75A7AA617647}" dt="2025-07-26T13:41:07.748" v="3726" actId="2696"/>
        <pc:sldMkLst>
          <pc:docMk/>
          <pc:sldMk cId="3109554230" sldId="13229"/>
        </pc:sldMkLst>
      </pc:sldChg>
      <pc:sldChg chg="add del setBg">
        <pc:chgData name="운영팀 세움교회" userId="090681ba33accfb9" providerId="LiveId" clId="{31855726-7517-4C46-96B5-75A7AA617647}" dt="2025-07-26T13:41:07.673" v="3720" actId="2696"/>
        <pc:sldMkLst>
          <pc:docMk/>
          <pc:sldMk cId="52103315" sldId="13230"/>
        </pc:sldMkLst>
      </pc:sldChg>
      <pc:sldChg chg="add del">
        <pc:chgData name="운영팀 세움교회" userId="090681ba33accfb9" providerId="LiveId" clId="{31855726-7517-4C46-96B5-75A7AA617647}" dt="2025-08-09T06:54:33.273" v="4605" actId="2696"/>
        <pc:sldMkLst>
          <pc:docMk/>
          <pc:sldMk cId="2653556702" sldId="13231"/>
        </pc:sldMkLst>
      </pc:sldChg>
      <pc:sldChg chg="add del setBg">
        <pc:chgData name="운영팀 세움교회" userId="090681ba33accfb9" providerId="LiveId" clId="{31855726-7517-4C46-96B5-75A7AA617647}" dt="2025-08-02T14:25:17.667" v="4161" actId="2696"/>
        <pc:sldMkLst>
          <pc:docMk/>
          <pc:sldMk cId="3902787133" sldId="13233"/>
        </pc:sldMkLst>
      </pc:sldChg>
      <pc:sldChg chg="add del setBg">
        <pc:chgData name="운영팀 세움교회" userId="090681ba33accfb9" providerId="LiveId" clId="{31855726-7517-4C46-96B5-75A7AA617647}" dt="2025-08-09T06:54:30.468" v="4604"/>
        <pc:sldMkLst>
          <pc:docMk/>
          <pc:sldMk cId="309858664" sldId="13236"/>
        </pc:sldMkLst>
      </pc:sldChg>
      <pc:sldChg chg="modSp del mod">
        <pc:chgData name="운영팀 세움교회" userId="090681ba33accfb9" providerId="LiveId" clId="{31855726-7517-4C46-96B5-75A7AA617647}" dt="2025-07-12T11:11:20.016" v="3612" actId="2696"/>
        <pc:sldMkLst>
          <pc:docMk/>
          <pc:sldMk cId="855092359" sldId="13255"/>
        </pc:sldMkLst>
      </pc:sldChg>
      <pc:sldChg chg="modSp del mod">
        <pc:chgData name="운영팀 세움교회" userId="090681ba33accfb9" providerId="LiveId" clId="{31855726-7517-4C46-96B5-75A7AA617647}" dt="2025-07-12T11:11:20.020" v="3617" actId="2696"/>
        <pc:sldMkLst>
          <pc:docMk/>
          <pc:sldMk cId="4240143340" sldId="13382"/>
        </pc:sldMkLst>
      </pc:sldChg>
      <pc:sldChg chg="del">
        <pc:chgData name="운영팀 세움교회" userId="090681ba33accfb9" providerId="LiveId" clId="{31855726-7517-4C46-96B5-75A7AA617647}" dt="2025-05-17T16:34:46.739" v="99" actId="2696"/>
        <pc:sldMkLst>
          <pc:docMk/>
          <pc:sldMk cId="1037069298" sldId="13390"/>
        </pc:sldMkLst>
      </pc:sldChg>
      <pc:sldChg chg="del">
        <pc:chgData name="운영팀 세움교회" userId="090681ba33accfb9" providerId="LiveId" clId="{31855726-7517-4C46-96B5-75A7AA617647}" dt="2025-05-17T16:34:46.354" v="98" actId="2696"/>
        <pc:sldMkLst>
          <pc:docMk/>
          <pc:sldMk cId="3692686210" sldId="13391"/>
        </pc:sldMkLst>
      </pc:sldChg>
      <pc:sldChg chg="del">
        <pc:chgData name="운영팀 세움교회" userId="090681ba33accfb9" providerId="LiveId" clId="{31855726-7517-4C46-96B5-75A7AA617647}" dt="2025-05-17T14:54:51.766" v="27" actId="2696"/>
        <pc:sldMkLst>
          <pc:docMk/>
          <pc:sldMk cId="3563489756" sldId="13576"/>
        </pc:sldMkLst>
      </pc:sldChg>
      <pc:sldChg chg="addSp modSp del mod ord">
        <pc:chgData name="운영팀 세움교회" userId="090681ba33accfb9" providerId="LiveId" clId="{31855726-7517-4C46-96B5-75A7AA617647}" dt="2025-06-28T14:51:42.395" v="2328" actId="2696"/>
        <pc:sldMkLst>
          <pc:docMk/>
          <pc:sldMk cId="3060202708" sldId="13578"/>
        </pc:sldMkLst>
      </pc:sldChg>
      <pc:sldChg chg="del">
        <pc:chgData name="운영팀 세움교회" userId="090681ba33accfb9" providerId="LiveId" clId="{31855726-7517-4C46-96B5-75A7AA617647}" dt="2025-05-17T15:14:13.949" v="54" actId="2696"/>
        <pc:sldMkLst>
          <pc:docMk/>
          <pc:sldMk cId="4280359778" sldId="13580"/>
        </pc:sldMkLst>
      </pc:sldChg>
      <pc:sldChg chg="del">
        <pc:chgData name="운영팀 세움교회" userId="090681ba33accfb9" providerId="LiveId" clId="{31855726-7517-4C46-96B5-75A7AA617647}" dt="2025-05-17T15:14:13.954" v="57" actId="2696"/>
        <pc:sldMkLst>
          <pc:docMk/>
          <pc:sldMk cId="1980000074" sldId="13581"/>
        </pc:sldMkLst>
      </pc:sldChg>
      <pc:sldChg chg="del">
        <pc:chgData name="운영팀 세움교회" userId="090681ba33accfb9" providerId="LiveId" clId="{31855726-7517-4C46-96B5-75A7AA617647}" dt="2025-05-17T14:54:51.742" v="14" actId="2696"/>
        <pc:sldMkLst>
          <pc:docMk/>
          <pc:sldMk cId="3254025960" sldId="13586"/>
        </pc:sldMkLst>
      </pc:sldChg>
      <pc:sldChg chg="del">
        <pc:chgData name="운영팀 세움교회" userId="090681ba33accfb9" providerId="LiveId" clId="{31855726-7517-4C46-96B5-75A7AA617647}" dt="2025-05-17T14:54:51.764" v="26" actId="2696"/>
        <pc:sldMkLst>
          <pc:docMk/>
          <pc:sldMk cId="2044813279" sldId="13587"/>
        </pc:sldMkLst>
      </pc:sldChg>
      <pc:sldChg chg="del">
        <pc:chgData name="운영팀 세움교회" userId="090681ba33accfb9" providerId="LiveId" clId="{31855726-7517-4C46-96B5-75A7AA617647}" dt="2025-05-17T14:54:51.756" v="17" actId="2696"/>
        <pc:sldMkLst>
          <pc:docMk/>
          <pc:sldMk cId="1522860175" sldId="13588"/>
        </pc:sldMkLst>
      </pc:sldChg>
      <pc:sldChg chg="del">
        <pc:chgData name="운영팀 세움교회" userId="090681ba33accfb9" providerId="LiveId" clId="{31855726-7517-4C46-96B5-75A7AA617647}" dt="2025-05-17T14:54:51.761" v="22" actId="2696"/>
        <pc:sldMkLst>
          <pc:docMk/>
          <pc:sldMk cId="534692877" sldId="13589"/>
        </pc:sldMkLst>
      </pc:sldChg>
      <pc:sldChg chg="del">
        <pc:chgData name="운영팀 세움교회" userId="090681ba33accfb9" providerId="LiveId" clId="{31855726-7517-4C46-96B5-75A7AA617647}" dt="2025-05-17T14:54:51.759" v="20" actId="2696"/>
        <pc:sldMkLst>
          <pc:docMk/>
          <pc:sldMk cId="1257887644" sldId="13590"/>
        </pc:sldMkLst>
      </pc:sldChg>
      <pc:sldChg chg="del">
        <pc:chgData name="운영팀 세움교회" userId="090681ba33accfb9" providerId="LiveId" clId="{31855726-7517-4C46-96B5-75A7AA617647}" dt="2025-05-17T14:54:51.777" v="29" actId="2696"/>
        <pc:sldMkLst>
          <pc:docMk/>
          <pc:sldMk cId="2748020914" sldId="13591"/>
        </pc:sldMkLst>
      </pc:sldChg>
      <pc:sldChg chg="del">
        <pc:chgData name="운영팀 세움교회" userId="090681ba33accfb9" providerId="LiveId" clId="{31855726-7517-4C46-96B5-75A7AA617647}" dt="2025-05-17T14:54:51.784" v="30" actId="2696"/>
        <pc:sldMkLst>
          <pc:docMk/>
          <pc:sldMk cId="4106454984" sldId="13592"/>
        </pc:sldMkLst>
      </pc:sldChg>
      <pc:sldChg chg="del">
        <pc:chgData name="운영팀 세움교회" userId="090681ba33accfb9" providerId="LiveId" clId="{31855726-7517-4C46-96B5-75A7AA617647}" dt="2025-05-17T14:54:51.762" v="23" actId="2696"/>
        <pc:sldMkLst>
          <pc:docMk/>
          <pc:sldMk cId="3524305425" sldId="13593"/>
        </pc:sldMkLst>
      </pc:sldChg>
      <pc:sldChg chg="del">
        <pc:chgData name="운영팀 세움교회" userId="090681ba33accfb9" providerId="LiveId" clId="{31855726-7517-4C46-96B5-75A7AA617647}" dt="2025-05-17T14:54:51.775" v="28" actId="2696"/>
        <pc:sldMkLst>
          <pc:docMk/>
          <pc:sldMk cId="1667161718" sldId="13594"/>
        </pc:sldMkLst>
      </pc:sldChg>
      <pc:sldChg chg="del">
        <pc:chgData name="운영팀 세움교회" userId="090681ba33accfb9" providerId="LiveId" clId="{31855726-7517-4C46-96B5-75A7AA617647}" dt="2025-05-17T14:54:51.754" v="16" actId="2696"/>
        <pc:sldMkLst>
          <pc:docMk/>
          <pc:sldMk cId="3330786666" sldId="13595"/>
        </pc:sldMkLst>
      </pc:sldChg>
      <pc:sldChg chg="del">
        <pc:chgData name="운영팀 세움교회" userId="090681ba33accfb9" providerId="LiveId" clId="{31855726-7517-4C46-96B5-75A7AA617647}" dt="2025-05-17T14:54:51.763" v="25" actId="2696"/>
        <pc:sldMkLst>
          <pc:docMk/>
          <pc:sldMk cId="4278425033" sldId="13596"/>
        </pc:sldMkLst>
      </pc:sldChg>
      <pc:sldChg chg="del">
        <pc:chgData name="운영팀 세움교회" userId="090681ba33accfb9" providerId="LiveId" clId="{31855726-7517-4C46-96B5-75A7AA617647}" dt="2025-05-17T14:54:51.752" v="15" actId="2696"/>
        <pc:sldMkLst>
          <pc:docMk/>
          <pc:sldMk cId="540915871" sldId="13597"/>
        </pc:sldMkLst>
      </pc:sldChg>
      <pc:sldChg chg="del">
        <pc:chgData name="운영팀 세움교회" userId="090681ba33accfb9" providerId="LiveId" clId="{31855726-7517-4C46-96B5-75A7AA617647}" dt="2025-05-17T14:54:51.758" v="19" actId="2696"/>
        <pc:sldMkLst>
          <pc:docMk/>
          <pc:sldMk cId="309805885" sldId="13598"/>
        </pc:sldMkLst>
      </pc:sldChg>
      <pc:sldChg chg="del">
        <pc:chgData name="운영팀 세움교회" userId="090681ba33accfb9" providerId="LiveId" clId="{31855726-7517-4C46-96B5-75A7AA617647}" dt="2025-05-17T14:54:51.760" v="21" actId="2696"/>
        <pc:sldMkLst>
          <pc:docMk/>
          <pc:sldMk cId="890574662" sldId="13599"/>
        </pc:sldMkLst>
      </pc:sldChg>
      <pc:sldChg chg="del">
        <pc:chgData name="운영팀 세움교회" userId="090681ba33accfb9" providerId="LiveId" clId="{31855726-7517-4C46-96B5-75A7AA617647}" dt="2025-05-17T14:54:51.762" v="24" actId="2696"/>
        <pc:sldMkLst>
          <pc:docMk/>
          <pc:sldMk cId="3976873815" sldId="13600"/>
        </pc:sldMkLst>
      </pc:sldChg>
      <pc:sldChg chg="del">
        <pc:chgData name="운영팀 세움교회" userId="090681ba33accfb9" providerId="LiveId" clId="{31855726-7517-4C46-96B5-75A7AA617647}" dt="2025-05-17T14:54:51.793" v="31" actId="2696"/>
        <pc:sldMkLst>
          <pc:docMk/>
          <pc:sldMk cId="2813677656" sldId="13601"/>
        </pc:sldMkLst>
      </pc:sldChg>
      <pc:sldChg chg="del">
        <pc:chgData name="운영팀 세움교회" userId="090681ba33accfb9" providerId="LiveId" clId="{31855726-7517-4C46-96B5-75A7AA617647}" dt="2025-05-17T14:54:51.798" v="32" actId="2696"/>
        <pc:sldMkLst>
          <pc:docMk/>
          <pc:sldMk cId="3504692008" sldId="13602"/>
        </pc:sldMkLst>
      </pc:sldChg>
      <pc:sldChg chg="del">
        <pc:chgData name="운영팀 세움교회" userId="090681ba33accfb9" providerId="LiveId" clId="{31855726-7517-4C46-96B5-75A7AA617647}" dt="2025-05-17T14:54:51.757" v="18" actId="2696"/>
        <pc:sldMkLst>
          <pc:docMk/>
          <pc:sldMk cId="944360137" sldId="13603"/>
        </pc:sldMkLst>
      </pc:sldChg>
      <pc:sldChg chg="del">
        <pc:chgData name="운영팀 세움교회" userId="090681ba33accfb9" providerId="LiveId" clId="{31855726-7517-4C46-96B5-75A7AA617647}" dt="2025-06-07T15:42:36.740" v="797" actId="2696"/>
        <pc:sldMkLst>
          <pc:docMk/>
          <pc:sldMk cId="211861222" sldId="13604"/>
        </pc:sldMkLst>
      </pc:sldChg>
      <pc:sldChg chg="del">
        <pc:chgData name="운영팀 세움교회" userId="090681ba33accfb9" providerId="LiveId" clId="{31855726-7517-4C46-96B5-75A7AA617647}" dt="2025-05-24T15:52:12.413" v="186" actId="2696"/>
        <pc:sldMkLst>
          <pc:docMk/>
          <pc:sldMk cId="820887810" sldId="13605"/>
        </pc:sldMkLst>
      </pc:sldChg>
      <pc:sldChg chg="del">
        <pc:chgData name="운영팀 세움교회" userId="090681ba33accfb9" providerId="LiveId" clId="{31855726-7517-4C46-96B5-75A7AA617647}" dt="2025-05-24T15:52:12.428" v="187" actId="2696"/>
        <pc:sldMkLst>
          <pc:docMk/>
          <pc:sldMk cId="3217308790" sldId="13606"/>
        </pc:sldMkLst>
      </pc:sldChg>
      <pc:sldChg chg="del">
        <pc:chgData name="운영팀 세움교회" userId="090681ba33accfb9" providerId="LiveId" clId="{31855726-7517-4C46-96B5-75A7AA617647}" dt="2025-05-24T15:52:12.445" v="189" actId="2696"/>
        <pc:sldMkLst>
          <pc:docMk/>
          <pc:sldMk cId="2859635236" sldId="13607"/>
        </pc:sldMkLst>
      </pc:sldChg>
      <pc:sldChg chg="del">
        <pc:chgData name="운영팀 세움교회" userId="090681ba33accfb9" providerId="LiveId" clId="{31855726-7517-4C46-96B5-75A7AA617647}" dt="2025-05-24T15:52:12.438" v="188" actId="2696"/>
        <pc:sldMkLst>
          <pc:docMk/>
          <pc:sldMk cId="1902870231" sldId="13608"/>
        </pc:sldMkLst>
      </pc:sldChg>
      <pc:sldChg chg="modSp add del mod ord">
        <pc:chgData name="운영팀 세움교회" userId="090681ba33accfb9" providerId="LiveId" clId="{31855726-7517-4C46-96B5-75A7AA617647}" dt="2025-05-24T15:55:06.755" v="324" actId="2696"/>
        <pc:sldMkLst>
          <pc:docMk/>
          <pc:sldMk cId="1910465207" sldId="13609"/>
        </pc:sldMkLst>
      </pc:sldChg>
      <pc:sldChg chg="addSp modSp add del mod">
        <pc:chgData name="운영팀 세움교회" userId="090681ba33accfb9" providerId="LiveId" clId="{31855726-7517-4C46-96B5-75A7AA617647}" dt="2025-05-24T15:53:06.437" v="237" actId="2696"/>
        <pc:sldMkLst>
          <pc:docMk/>
          <pc:sldMk cId="148306925" sldId="13610"/>
        </pc:sldMkLst>
      </pc:sldChg>
      <pc:sldChg chg="addSp modSp add del modAnim">
        <pc:chgData name="운영팀 세움교회" userId="090681ba33accfb9" providerId="LiveId" clId="{31855726-7517-4C46-96B5-75A7AA617647}" dt="2025-05-31T15:07:09.776" v="483" actId="2696"/>
        <pc:sldMkLst>
          <pc:docMk/>
          <pc:sldMk cId="2542176089" sldId="13611"/>
        </pc:sldMkLst>
      </pc:sldChg>
      <pc:sldChg chg="add del">
        <pc:chgData name="운영팀 세움교회" userId="090681ba33accfb9" providerId="LiveId" clId="{31855726-7517-4C46-96B5-75A7AA617647}" dt="2025-05-24T15:29:12.221" v="106" actId="2696"/>
        <pc:sldMkLst>
          <pc:docMk/>
          <pc:sldMk cId="54694041" sldId="13612"/>
        </pc:sldMkLst>
      </pc:sldChg>
      <pc:sldChg chg="add del">
        <pc:chgData name="운영팀 세움교회" userId="090681ba33accfb9" providerId="LiveId" clId="{31855726-7517-4C46-96B5-75A7AA617647}" dt="2025-05-24T15:49:42.833" v="148" actId="2696"/>
        <pc:sldMkLst>
          <pc:docMk/>
          <pc:sldMk cId="1007367015" sldId="13612"/>
        </pc:sldMkLst>
      </pc:sldChg>
      <pc:sldChg chg="add del setBg">
        <pc:chgData name="운영팀 세움교회" userId="090681ba33accfb9" providerId="LiveId" clId="{31855726-7517-4C46-96B5-75A7AA617647}" dt="2025-05-17T15:14:11.891" v="52"/>
        <pc:sldMkLst>
          <pc:docMk/>
          <pc:sldMk cId="1727044340" sldId="13612"/>
        </pc:sldMkLst>
      </pc:sldChg>
      <pc:sldChg chg="add del">
        <pc:chgData name="운영팀 세움교회" userId="090681ba33accfb9" providerId="LiveId" clId="{31855726-7517-4C46-96B5-75A7AA617647}" dt="2025-05-24T15:29:12.239" v="107" actId="2696"/>
        <pc:sldMkLst>
          <pc:docMk/>
          <pc:sldMk cId="1044836410" sldId="13613"/>
        </pc:sldMkLst>
      </pc:sldChg>
      <pc:sldChg chg="add del">
        <pc:chgData name="운영팀 세움교회" userId="090681ba33accfb9" providerId="LiveId" clId="{31855726-7517-4C46-96B5-75A7AA617647}" dt="2025-05-24T15:49:42.840" v="151" actId="2696"/>
        <pc:sldMkLst>
          <pc:docMk/>
          <pc:sldMk cId="1794812705" sldId="13613"/>
        </pc:sldMkLst>
      </pc:sldChg>
      <pc:sldChg chg="add del">
        <pc:chgData name="운영팀 세움교회" userId="090681ba33accfb9" providerId="LiveId" clId="{31855726-7517-4C46-96B5-75A7AA617647}" dt="2025-05-17T15:14:11.891" v="52"/>
        <pc:sldMkLst>
          <pc:docMk/>
          <pc:sldMk cId="3411555665" sldId="13613"/>
        </pc:sldMkLst>
      </pc:sldChg>
      <pc:sldChg chg="add del">
        <pc:chgData name="운영팀 세움교회" userId="090681ba33accfb9" providerId="LiveId" clId="{31855726-7517-4C46-96B5-75A7AA617647}" dt="2025-05-17T16:34:33.028" v="97" actId="2696"/>
        <pc:sldMkLst>
          <pc:docMk/>
          <pc:sldMk cId="2499253275" sldId="13614"/>
        </pc:sldMkLst>
      </pc:sldChg>
      <pc:sldChg chg="add del">
        <pc:chgData name="운영팀 세움교회" userId="090681ba33accfb9" providerId="LiveId" clId="{31855726-7517-4C46-96B5-75A7AA617647}" dt="2025-05-31T14:44:47.075" v="340" actId="2696"/>
        <pc:sldMkLst>
          <pc:docMk/>
          <pc:sldMk cId="2687659331" sldId="13614"/>
        </pc:sldMkLst>
      </pc:sldChg>
      <pc:sldChg chg="add del">
        <pc:chgData name="운영팀 세움교회" userId="090681ba33accfb9" providerId="LiveId" clId="{31855726-7517-4C46-96B5-75A7AA617647}" dt="2025-05-17T16:34:30.496" v="95" actId="2890"/>
        <pc:sldMkLst>
          <pc:docMk/>
          <pc:sldMk cId="3632366487" sldId="13614"/>
        </pc:sldMkLst>
      </pc:sldChg>
      <pc:sldChg chg="add del">
        <pc:chgData name="운영팀 세움교회" userId="090681ba33accfb9" providerId="LiveId" clId="{31855726-7517-4C46-96B5-75A7AA617647}" dt="2025-05-31T14:44:47.083" v="351" actId="2696"/>
        <pc:sldMkLst>
          <pc:docMk/>
          <pc:sldMk cId="2585016592" sldId="13615"/>
        </pc:sldMkLst>
      </pc:sldChg>
      <pc:sldChg chg="add del">
        <pc:chgData name="운영팀 세움교회" userId="090681ba33accfb9" providerId="LiveId" clId="{31855726-7517-4C46-96B5-75A7AA617647}" dt="2025-05-31T14:44:47.084" v="353" actId="2696"/>
        <pc:sldMkLst>
          <pc:docMk/>
          <pc:sldMk cId="2988935671" sldId="13616"/>
        </pc:sldMkLst>
      </pc:sldChg>
      <pc:sldChg chg="add del">
        <pc:chgData name="운영팀 세움교회" userId="090681ba33accfb9" providerId="LiveId" clId="{31855726-7517-4C46-96B5-75A7AA617647}" dt="2025-05-31T14:44:47.089" v="360" actId="2696"/>
        <pc:sldMkLst>
          <pc:docMk/>
          <pc:sldMk cId="2741419822" sldId="13617"/>
        </pc:sldMkLst>
      </pc:sldChg>
      <pc:sldChg chg="modSp add del mod">
        <pc:chgData name="운영팀 세움교회" userId="090681ba33accfb9" providerId="LiveId" clId="{31855726-7517-4C46-96B5-75A7AA617647}" dt="2025-05-31T15:02:20.572" v="402" actId="2696"/>
        <pc:sldMkLst>
          <pc:docMk/>
          <pc:sldMk cId="3021768748" sldId="13618"/>
        </pc:sldMkLst>
      </pc:sldChg>
      <pc:sldChg chg="modSp add del mod">
        <pc:chgData name="운영팀 세움교회" userId="090681ba33accfb9" providerId="LiveId" clId="{31855726-7517-4C46-96B5-75A7AA617647}" dt="2025-05-31T15:02:20.587" v="404" actId="2696"/>
        <pc:sldMkLst>
          <pc:docMk/>
          <pc:sldMk cId="4115809772" sldId="13619"/>
        </pc:sldMkLst>
      </pc:sldChg>
      <pc:sldChg chg="modSp add del mod">
        <pc:chgData name="운영팀 세움교회" userId="090681ba33accfb9" providerId="LiveId" clId="{31855726-7517-4C46-96B5-75A7AA617647}" dt="2025-05-31T15:02:20.597" v="405" actId="2696"/>
        <pc:sldMkLst>
          <pc:docMk/>
          <pc:sldMk cId="2680595127" sldId="13620"/>
        </pc:sldMkLst>
      </pc:sldChg>
      <pc:sldChg chg="modSp add del mod">
        <pc:chgData name="운영팀 세움교회" userId="090681ba33accfb9" providerId="LiveId" clId="{31855726-7517-4C46-96B5-75A7AA617647}" dt="2025-05-31T15:02:20.584" v="403" actId="2696"/>
        <pc:sldMkLst>
          <pc:docMk/>
          <pc:sldMk cId="557400113" sldId="13621"/>
        </pc:sldMkLst>
      </pc:sldChg>
      <pc:sldChg chg="addSp modSp add del mod modClrScheme chgLayout">
        <pc:chgData name="운영팀 세움교회" userId="090681ba33accfb9" providerId="LiveId" clId="{31855726-7517-4C46-96B5-75A7AA617647}" dt="2025-05-31T15:07:09.760" v="481" actId="2696"/>
        <pc:sldMkLst>
          <pc:docMk/>
          <pc:sldMk cId="811981903" sldId="13622"/>
        </pc:sldMkLst>
      </pc:sldChg>
      <pc:sldChg chg="add del">
        <pc:chgData name="운영팀 세움교회" userId="090681ba33accfb9" providerId="LiveId" clId="{31855726-7517-4C46-96B5-75A7AA617647}" dt="2025-05-31T15:07:09.767" v="482" actId="2696"/>
        <pc:sldMkLst>
          <pc:docMk/>
          <pc:sldMk cId="2474444818" sldId="13623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64634467" sldId="13624"/>
        </pc:sldMkLst>
      </pc:sldChg>
      <pc:sldChg chg="add del">
        <pc:chgData name="운영팀 세움교회" userId="090681ba33accfb9" providerId="LiveId" clId="{31855726-7517-4C46-96B5-75A7AA617647}" dt="2025-05-31T14:04:30.403" v="335" actId="2696"/>
        <pc:sldMkLst>
          <pc:docMk/>
          <pc:sldMk cId="2522035672" sldId="13624"/>
        </pc:sldMkLst>
      </pc:sldChg>
      <pc:sldChg chg="add del">
        <pc:chgData name="운영팀 세움교회" userId="090681ba33accfb9" providerId="LiveId" clId="{31855726-7517-4C46-96B5-75A7AA617647}" dt="2025-06-07T16:01:22.261" v="1050" actId="2696"/>
        <pc:sldMkLst>
          <pc:docMk/>
          <pc:sldMk cId="2783108948" sldId="13625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3906405420" sldId="13625"/>
        </pc:sldMkLst>
      </pc:sldChg>
      <pc:sldChg chg="add del">
        <pc:chgData name="운영팀 세움교회" userId="090681ba33accfb9" providerId="LiveId" clId="{31855726-7517-4C46-96B5-75A7AA617647}" dt="2025-06-07T16:01:22.263" v="1051" actId="2696"/>
        <pc:sldMkLst>
          <pc:docMk/>
          <pc:sldMk cId="3874222280" sldId="13626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4139679143" sldId="13626"/>
        </pc:sldMkLst>
      </pc:sldChg>
      <pc:sldChg chg="add del ord">
        <pc:chgData name="운영팀 세움교회" userId="090681ba33accfb9" providerId="LiveId" clId="{31855726-7517-4C46-96B5-75A7AA617647}" dt="2025-06-07T16:31:29.211" v="1067" actId="2696"/>
        <pc:sldMkLst>
          <pc:docMk/>
          <pc:sldMk cId="2688404817" sldId="13627"/>
        </pc:sldMkLst>
      </pc:sldChg>
      <pc:sldChg chg="add del">
        <pc:chgData name="운영팀 세움교회" userId="090681ba33accfb9" providerId="LiveId" clId="{31855726-7517-4C46-96B5-75A7AA617647}" dt="2025-06-07T16:31:29.206" v="1058" actId="2696"/>
        <pc:sldMkLst>
          <pc:docMk/>
          <pc:sldMk cId="2267992250" sldId="13628"/>
        </pc:sldMkLst>
      </pc:sldChg>
      <pc:sldChg chg="modSp add del mod">
        <pc:chgData name="운영팀 세움교회" userId="090681ba33accfb9" providerId="LiveId" clId="{31855726-7517-4C46-96B5-75A7AA617647}" dt="2025-06-07T15:39:26.752" v="691" actId="2696"/>
        <pc:sldMkLst>
          <pc:docMk/>
          <pc:sldMk cId="2785403854" sldId="13629"/>
        </pc:sldMkLst>
      </pc:sldChg>
      <pc:sldChg chg="modSp add del mod">
        <pc:chgData name="운영팀 세움교회" userId="090681ba33accfb9" providerId="LiveId" clId="{31855726-7517-4C46-96B5-75A7AA617647}" dt="2025-06-07T15:39:26.763" v="692" actId="2696"/>
        <pc:sldMkLst>
          <pc:docMk/>
          <pc:sldMk cId="2572358606" sldId="13630"/>
        </pc:sldMkLst>
      </pc:sldChg>
      <pc:sldChg chg="modSp add del mod">
        <pc:chgData name="운영팀 세움교회" userId="090681ba33accfb9" providerId="LiveId" clId="{31855726-7517-4C46-96B5-75A7AA617647}" dt="2025-06-07T15:39:26.773" v="693" actId="2696"/>
        <pc:sldMkLst>
          <pc:docMk/>
          <pc:sldMk cId="3355013275" sldId="13631"/>
        </pc:sldMkLst>
      </pc:sldChg>
      <pc:sldChg chg="modSp add del mod">
        <pc:chgData name="운영팀 세움교회" userId="090681ba33accfb9" providerId="LiveId" clId="{31855726-7517-4C46-96B5-75A7AA617647}" dt="2025-06-07T15:39:26.783" v="694" actId="2696"/>
        <pc:sldMkLst>
          <pc:docMk/>
          <pc:sldMk cId="2282303805" sldId="13632"/>
        </pc:sldMkLst>
      </pc:sldChg>
      <pc:sldChg chg="add del ord">
        <pc:chgData name="운영팀 세움교회" userId="090681ba33accfb9" providerId="LiveId" clId="{31855726-7517-4C46-96B5-75A7AA617647}" dt="2025-05-31T15:07:21.065" v="488" actId="2696"/>
        <pc:sldMkLst>
          <pc:docMk/>
          <pc:sldMk cId="2953948676" sldId="13633"/>
        </pc:sldMkLst>
      </pc:sldChg>
      <pc:sldChg chg="modSp add del mod ord">
        <pc:chgData name="운영팀 세움교회" userId="090681ba33accfb9" providerId="LiveId" clId="{31855726-7517-4C46-96B5-75A7AA617647}" dt="2025-06-14T13:47:35.695" v="1402" actId="2696"/>
        <pc:sldMkLst>
          <pc:docMk/>
          <pc:sldMk cId="759920781" sldId="13634"/>
        </pc:sldMkLst>
      </pc:sldChg>
      <pc:sldChg chg="add del">
        <pc:chgData name="운영팀 세움교회" userId="090681ba33accfb9" providerId="LiveId" clId="{31855726-7517-4C46-96B5-75A7AA617647}" dt="2025-06-14T13:47:35.711" v="1420" actId="2696"/>
        <pc:sldMkLst>
          <pc:docMk/>
          <pc:sldMk cId="3715159155" sldId="13635"/>
        </pc:sldMkLst>
      </pc:sldChg>
      <pc:sldChg chg="modSp add del mod replId">
        <pc:chgData name="운영팀 세움교회" userId="090681ba33accfb9" providerId="LiveId" clId="{31855726-7517-4C46-96B5-75A7AA617647}" dt="2025-06-07T15:42:35.363" v="792" actId="2696"/>
        <pc:sldMkLst>
          <pc:docMk/>
          <pc:sldMk cId="1827499954" sldId="13636"/>
        </pc:sldMkLst>
      </pc:sldChg>
      <pc:sldChg chg="add del">
        <pc:chgData name="운영팀 세움교회" userId="090681ba33accfb9" providerId="LiveId" clId="{31855726-7517-4C46-96B5-75A7AA617647}" dt="2025-06-07T15:42:35.370" v="795" actId="2696"/>
        <pc:sldMkLst>
          <pc:docMk/>
          <pc:sldMk cId="1883713868" sldId="13637"/>
        </pc:sldMkLst>
      </pc:sldChg>
      <pc:sldChg chg="modSp add del mod replId">
        <pc:chgData name="운영팀 세움교회" userId="090681ba33accfb9" providerId="LiveId" clId="{31855726-7517-4C46-96B5-75A7AA617647}" dt="2025-06-07T15:42:35.368" v="794" actId="2696"/>
        <pc:sldMkLst>
          <pc:docMk/>
          <pc:sldMk cId="3175236864" sldId="13638"/>
        </pc:sldMkLst>
      </pc:sldChg>
      <pc:sldChg chg="add del">
        <pc:chgData name="운영팀 세움교회" userId="090681ba33accfb9" providerId="LiveId" clId="{31855726-7517-4C46-96B5-75A7AA617647}" dt="2025-06-07T15:42:35.374" v="796" actId="2696"/>
        <pc:sldMkLst>
          <pc:docMk/>
          <pc:sldMk cId="1897319688" sldId="13639"/>
        </pc:sldMkLst>
      </pc:sldChg>
      <pc:sldChg chg="modSp add del mod replId">
        <pc:chgData name="운영팀 세움교회" userId="090681ba33accfb9" providerId="LiveId" clId="{31855726-7517-4C46-96B5-75A7AA617647}" dt="2025-06-07T15:42:35.367" v="793" actId="2696"/>
        <pc:sldMkLst>
          <pc:docMk/>
          <pc:sldMk cId="1643083831" sldId="13640"/>
        </pc:sldMkLst>
      </pc:sldChg>
      <pc:sldChg chg="modSp add del mod">
        <pc:chgData name="운영팀 세움교회" userId="090681ba33accfb9" providerId="LiveId" clId="{31855726-7517-4C46-96B5-75A7AA617647}" dt="2025-06-14T13:43:46.826" v="1262" actId="2696"/>
        <pc:sldMkLst>
          <pc:docMk/>
          <pc:sldMk cId="3868436735" sldId="13641"/>
        </pc:sldMkLst>
      </pc:sldChg>
      <pc:sldChg chg="modSp add del mod">
        <pc:chgData name="운영팀 세움교회" userId="090681ba33accfb9" providerId="LiveId" clId="{31855726-7517-4C46-96B5-75A7AA617647}" dt="2025-06-14T13:43:46.842" v="1265" actId="2696"/>
        <pc:sldMkLst>
          <pc:docMk/>
          <pc:sldMk cId="1517226492" sldId="13642"/>
        </pc:sldMkLst>
      </pc:sldChg>
      <pc:sldChg chg="modSp add del mod">
        <pc:chgData name="운영팀 세움교회" userId="090681ba33accfb9" providerId="LiveId" clId="{31855726-7517-4C46-96B5-75A7AA617647}" dt="2025-06-14T13:43:46.840" v="1264" actId="2696"/>
        <pc:sldMkLst>
          <pc:docMk/>
          <pc:sldMk cId="3180887610" sldId="13643"/>
        </pc:sldMkLst>
      </pc:sldChg>
      <pc:sldChg chg="modSp add del mod">
        <pc:chgData name="운영팀 세움교회" userId="090681ba33accfb9" providerId="LiveId" clId="{31855726-7517-4C46-96B5-75A7AA617647}" dt="2025-06-14T13:43:46.851" v="1266" actId="2696"/>
        <pc:sldMkLst>
          <pc:docMk/>
          <pc:sldMk cId="961493224" sldId="13644"/>
        </pc:sldMkLst>
      </pc:sldChg>
      <pc:sldChg chg="modSp add del mod">
        <pc:chgData name="운영팀 세움교회" userId="090681ba33accfb9" providerId="LiveId" clId="{31855726-7517-4C46-96B5-75A7AA617647}" dt="2025-06-14T13:43:46.839" v="1263" actId="2696"/>
        <pc:sldMkLst>
          <pc:docMk/>
          <pc:sldMk cId="3413342686" sldId="13645"/>
        </pc:sldMkLst>
      </pc:sldChg>
      <pc:sldChg chg="modSp add del mod">
        <pc:chgData name="운영팀 세움교회" userId="090681ba33accfb9" providerId="LiveId" clId="{31855726-7517-4C46-96B5-75A7AA617647}" dt="2025-06-14T13:47:35.703" v="1407" actId="2696"/>
        <pc:sldMkLst>
          <pc:docMk/>
          <pc:sldMk cId="751076442" sldId="13646"/>
        </pc:sldMkLst>
      </pc:sldChg>
      <pc:sldChg chg="add del replId">
        <pc:chgData name="운영팀 세움교회" userId="090681ba33accfb9" providerId="LiveId" clId="{31855726-7517-4C46-96B5-75A7AA617647}" dt="2025-06-14T13:47:35.706" v="1412" actId="2696"/>
        <pc:sldMkLst>
          <pc:docMk/>
          <pc:sldMk cId="2168501132" sldId="13647"/>
        </pc:sldMkLst>
      </pc:sldChg>
      <pc:sldChg chg="modSp add del mod">
        <pc:chgData name="운영팀 세움교회" userId="090681ba33accfb9" providerId="LiveId" clId="{31855726-7517-4C46-96B5-75A7AA617647}" dt="2025-06-14T13:47:35.705" v="1411" actId="2696"/>
        <pc:sldMkLst>
          <pc:docMk/>
          <pc:sldMk cId="4211804706" sldId="13648"/>
        </pc:sldMkLst>
      </pc:sldChg>
      <pc:sldChg chg="add del replId">
        <pc:chgData name="운영팀 세움교회" userId="090681ba33accfb9" providerId="LiveId" clId="{31855726-7517-4C46-96B5-75A7AA617647}" dt="2025-06-14T13:47:35.707" v="1414" actId="2696"/>
        <pc:sldMkLst>
          <pc:docMk/>
          <pc:sldMk cId="1144820999" sldId="13649"/>
        </pc:sldMkLst>
      </pc:sldChg>
      <pc:sldChg chg="modSp add del mod">
        <pc:chgData name="운영팀 세움교회" userId="090681ba33accfb9" providerId="LiveId" clId="{31855726-7517-4C46-96B5-75A7AA617647}" dt="2025-06-14T13:47:35.708" v="1415" actId="2696"/>
        <pc:sldMkLst>
          <pc:docMk/>
          <pc:sldMk cId="1076483949" sldId="13650"/>
        </pc:sldMkLst>
      </pc:sldChg>
      <pc:sldChg chg="add del replId">
        <pc:chgData name="운영팀 세움교회" userId="090681ba33accfb9" providerId="LiveId" clId="{31855726-7517-4C46-96B5-75A7AA617647}" dt="2025-06-14T13:47:35.705" v="1410" actId="2696"/>
        <pc:sldMkLst>
          <pc:docMk/>
          <pc:sldMk cId="2053603072" sldId="13651"/>
        </pc:sldMkLst>
      </pc:sldChg>
      <pc:sldChg chg="add del">
        <pc:chgData name="운영팀 세움교회" userId="090681ba33accfb9" providerId="LiveId" clId="{31855726-7517-4C46-96B5-75A7AA617647}" dt="2025-06-14T13:47:35.710" v="1419" actId="2696"/>
        <pc:sldMkLst>
          <pc:docMk/>
          <pc:sldMk cId="743242082" sldId="13652"/>
        </pc:sldMkLst>
      </pc:sldChg>
      <pc:sldChg chg="add del">
        <pc:chgData name="운영팀 세움교회" userId="090681ba33accfb9" providerId="LiveId" clId="{31855726-7517-4C46-96B5-75A7AA617647}" dt="2025-06-07T15:43:34.418" v="877" actId="2890"/>
        <pc:sldMkLst>
          <pc:docMk/>
          <pc:sldMk cId="1393798672" sldId="13652"/>
        </pc:sldMkLst>
      </pc:sldChg>
      <pc:sldChg chg="modSp add del mod replId">
        <pc:chgData name="운영팀 세움교회" userId="090681ba33accfb9" providerId="LiveId" clId="{31855726-7517-4C46-96B5-75A7AA617647}" dt="2025-06-14T13:47:35.719" v="1421" actId="2696"/>
        <pc:sldMkLst>
          <pc:docMk/>
          <pc:sldMk cId="1862516969" sldId="13653"/>
        </pc:sldMkLst>
      </pc:sldChg>
      <pc:sldChg chg="modSp add del mod">
        <pc:chgData name="운영팀 세움교회" userId="090681ba33accfb9" providerId="LiveId" clId="{31855726-7517-4C46-96B5-75A7AA617647}" dt="2025-06-14T13:47:35.707" v="1413" actId="2696"/>
        <pc:sldMkLst>
          <pc:docMk/>
          <pc:sldMk cId="3854166634" sldId="13654"/>
        </pc:sldMkLst>
      </pc:sldChg>
      <pc:sldChg chg="add del replId">
        <pc:chgData name="운영팀 세움교회" userId="090681ba33accfb9" providerId="LiveId" clId="{31855726-7517-4C46-96B5-75A7AA617647}" dt="2025-06-14T13:47:35.709" v="1418" actId="2696"/>
        <pc:sldMkLst>
          <pc:docMk/>
          <pc:sldMk cId="4035409539" sldId="13655"/>
        </pc:sldMkLst>
      </pc:sldChg>
      <pc:sldChg chg="addSp modSp add del mod">
        <pc:chgData name="운영팀 세움교회" userId="090681ba33accfb9" providerId="LiveId" clId="{31855726-7517-4C46-96B5-75A7AA617647}" dt="2025-06-14T13:47:35.709" v="1417" actId="2696"/>
        <pc:sldMkLst>
          <pc:docMk/>
          <pc:sldMk cId="3673569082" sldId="13656"/>
        </pc:sldMkLst>
      </pc:sldChg>
      <pc:sldChg chg="add del">
        <pc:chgData name="운영팀 세움교회" userId="090681ba33accfb9" providerId="LiveId" clId="{31855726-7517-4C46-96B5-75A7AA617647}" dt="2025-06-14T13:47:35.708" v="1416" actId="2696"/>
        <pc:sldMkLst>
          <pc:docMk/>
          <pc:sldMk cId="2259728673" sldId="13657"/>
        </pc:sldMkLst>
      </pc:sldChg>
      <pc:sldChg chg="modSp add del mod">
        <pc:chgData name="운영팀 세움교회" userId="090681ba33accfb9" providerId="LiveId" clId="{31855726-7517-4C46-96B5-75A7AA617647}" dt="2025-06-14T13:47:35.703" v="1408" actId="2696"/>
        <pc:sldMkLst>
          <pc:docMk/>
          <pc:sldMk cId="462729632" sldId="13658"/>
        </pc:sldMkLst>
      </pc:sldChg>
      <pc:sldChg chg="add del replId">
        <pc:chgData name="운영팀 세움교회" userId="090681ba33accfb9" providerId="LiveId" clId="{31855726-7517-4C46-96B5-75A7AA617647}" dt="2025-06-14T13:47:35.700" v="1404" actId="2696"/>
        <pc:sldMkLst>
          <pc:docMk/>
          <pc:sldMk cId="3338377449" sldId="13659"/>
        </pc:sldMkLst>
      </pc:sldChg>
      <pc:sldChg chg="addSp modSp add del mod">
        <pc:chgData name="운영팀 세움교회" userId="090681ba33accfb9" providerId="LiveId" clId="{31855726-7517-4C46-96B5-75A7AA617647}" dt="2025-06-14T13:47:35.704" v="1409" actId="2696"/>
        <pc:sldMkLst>
          <pc:docMk/>
          <pc:sldMk cId="122660503" sldId="13660"/>
        </pc:sldMkLst>
      </pc:sldChg>
      <pc:sldChg chg="add del">
        <pc:chgData name="운영팀 세움교회" userId="090681ba33accfb9" providerId="LiveId" clId="{31855726-7517-4C46-96B5-75A7AA617647}" dt="2025-06-14T13:47:35.702" v="1406" actId="2696"/>
        <pc:sldMkLst>
          <pc:docMk/>
          <pc:sldMk cId="2650961745" sldId="13661"/>
        </pc:sldMkLst>
      </pc:sldChg>
      <pc:sldChg chg="add del">
        <pc:chgData name="운영팀 세움교회" userId="090681ba33accfb9" providerId="LiveId" clId="{31855726-7517-4C46-96B5-75A7AA617647}" dt="2025-06-14T13:47:35.723" v="1422" actId="2696"/>
        <pc:sldMkLst>
          <pc:docMk/>
          <pc:sldMk cId="3508414689" sldId="13662"/>
        </pc:sldMkLst>
      </pc:sldChg>
      <pc:sldChg chg="modSp add del mod replId">
        <pc:chgData name="운영팀 세움교회" userId="090681ba33accfb9" providerId="LiveId" clId="{31855726-7517-4C46-96B5-75A7AA617647}" dt="2025-06-14T13:47:35.700" v="1403" actId="2696"/>
        <pc:sldMkLst>
          <pc:docMk/>
          <pc:sldMk cId="3058871449" sldId="13663"/>
        </pc:sldMkLst>
      </pc:sldChg>
      <pc:sldChg chg="modSp add del mod">
        <pc:chgData name="운영팀 세움교회" userId="090681ba33accfb9" providerId="LiveId" clId="{31855726-7517-4C46-96B5-75A7AA617647}" dt="2025-06-14T13:47:35.701" v="1405" actId="2696"/>
        <pc:sldMkLst>
          <pc:docMk/>
          <pc:sldMk cId="4100729339" sldId="13664"/>
        </pc:sldMkLst>
      </pc:sldChg>
      <pc:sldChg chg="add del replId">
        <pc:chgData name="운영팀 세움교회" userId="090681ba33accfb9" providerId="LiveId" clId="{31855726-7517-4C46-96B5-75A7AA617647}" dt="2025-06-21T15:08:45.759" v="2141" actId="2696"/>
        <pc:sldMkLst>
          <pc:docMk/>
          <pc:sldMk cId="2711673391" sldId="13665"/>
        </pc:sldMkLst>
      </pc:sldChg>
      <pc:sldChg chg="add del">
        <pc:chgData name="운영팀 세움교회" userId="090681ba33accfb9" providerId="LiveId" clId="{31855726-7517-4C46-96B5-75A7AA617647}" dt="2025-06-14T13:25:31.075" v="1210" actId="2696"/>
        <pc:sldMkLst>
          <pc:docMk/>
          <pc:sldMk cId="1242347684" sldId="13666"/>
        </pc:sldMkLst>
      </pc:sldChg>
      <pc:sldChg chg="add del setBg">
        <pc:chgData name="운영팀 세움교회" userId="090681ba33accfb9" providerId="LiveId" clId="{31855726-7517-4C46-96B5-75A7AA617647}" dt="2025-06-07T16:01:14.707" v="1045"/>
        <pc:sldMkLst>
          <pc:docMk/>
          <pc:sldMk cId="1867292375" sldId="13666"/>
        </pc:sldMkLst>
      </pc:sldChg>
      <pc:sldChg chg="add del setBg">
        <pc:chgData name="운영팀 세움교회" userId="090681ba33accfb9" providerId="LiveId" clId="{31855726-7517-4C46-96B5-75A7AA617647}" dt="2025-06-07T16:01:19.711" v="1047"/>
        <pc:sldMkLst>
          <pc:docMk/>
          <pc:sldMk cId="2190144761" sldId="13666"/>
        </pc:sldMkLst>
      </pc:sldChg>
      <pc:sldChg chg="add del setBg">
        <pc:chgData name="운영팀 세움교회" userId="090681ba33accfb9" providerId="LiveId" clId="{31855726-7517-4C46-96B5-75A7AA617647}" dt="2025-06-14T13:25:28.474" v="1205"/>
        <pc:sldMkLst>
          <pc:docMk/>
          <pc:sldMk cId="1232475684" sldId="13667"/>
        </pc:sldMkLst>
      </pc:sldChg>
      <pc:sldChg chg="add del">
        <pc:chgData name="운영팀 세움교회" userId="090681ba33accfb9" providerId="LiveId" clId="{31855726-7517-4C46-96B5-75A7AA617647}" dt="2025-06-14T13:28:58.887" v="1216" actId="2696"/>
        <pc:sldMkLst>
          <pc:docMk/>
          <pc:sldMk cId="2349653822" sldId="13667"/>
        </pc:sldMkLst>
      </pc:sldChg>
      <pc:sldChg chg="modSp add del mod">
        <pc:chgData name="운영팀 세움교회" userId="090681ba33accfb9" providerId="LiveId" clId="{31855726-7517-4C46-96B5-75A7AA617647}" dt="2025-06-07T16:40:47.769" v="1167" actId="2696"/>
        <pc:sldMkLst>
          <pc:docMk/>
          <pc:sldMk cId="2608862383" sldId="13667"/>
        </pc:sldMkLst>
      </pc:sldChg>
      <pc:sldChg chg="add del setBg">
        <pc:chgData name="운영팀 세움교회" userId="090681ba33accfb9" providerId="LiveId" clId="{31855726-7517-4C46-96B5-75A7AA617647}" dt="2025-06-14T13:25:28.474" v="1205"/>
        <pc:sldMkLst>
          <pc:docMk/>
          <pc:sldMk cId="534347609" sldId="13668"/>
        </pc:sldMkLst>
      </pc:sldChg>
      <pc:sldChg chg="add del">
        <pc:chgData name="운영팀 세움교회" userId="090681ba33accfb9" providerId="LiveId" clId="{31855726-7517-4C46-96B5-75A7AA617647}" dt="2025-06-14T13:28:58.891" v="1218" actId="2696"/>
        <pc:sldMkLst>
          <pc:docMk/>
          <pc:sldMk cId="1216012742" sldId="13668"/>
        </pc:sldMkLst>
      </pc:sldChg>
      <pc:sldChg chg="add del">
        <pc:chgData name="운영팀 세움교회" userId="090681ba33accfb9" providerId="LiveId" clId="{31855726-7517-4C46-96B5-75A7AA617647}" dt="2025-06-14T13:25:28.474" v="1205"/>
        <pc:sldMkLst>
          <pc:docMk/>
          <pc:sldMk cId="1427605067" sldId="13669"/>
        </pc:sldMkLst>
      </pc:sldChg>
      <pc:sldChg chg="add del">
        <pc:chgData name="운영팀 세움교회" userId="090681ba33accfb9" providerId="LiveId" clId="{31855726-7517-4C46-96B5-75A7AA617647}" dt="2025-06-14T13:28:58.890" v="1217" actId="2696"/>
        <pc:sldMkLst>
          <pc:docMk/>
          <pc:sldMk cId="4214373816" sldId="13669"/>
        </pc:sldMkLst>
      </pc:sldChg>
      <pc:sldChg chg="add del setBg">
        <pc:chgData name="운영팀 세움교회" userId="090681ba33accfb9" providerId="LiveId" clId="{31855726-7517-4C46-96B5-75A7AA617647}" dt="2025-06-14T13:28:58.934" v="1219" actId="2696"/>
        <pc:sldMkLst>
          <pc:docMk/>
          <pc:sldMk cId="1993623988" sldId="13670"/>
        </pc:sldMkLst>
      </pc:sldChg>
      <pc:sldChg chg="add del setBg">
        <pc:chgData name="운영팀 세움교회" userId="090681ba33accfb9" providerId="LiveId" clId="{31855726-7517-4C46-96B5-75A7AA617647}" dt="2025-06-14T13:28:57.122" v="1214"/>
        <pc:sldMkLst>
          <pc:docMk/>
          <pc:sldMk cId="1267903028" sldId="13671"/>
        </pc:sldMkLst>
      </pc:sldChg>
      <pc:sldChg chg="add del">
        <pc:chgData name="운영팀 세움교회" userId="090681ba33accfb9" providerId="LiveId" clId="{31855726-7517-4C46-96B5-75A7AA617647}" dt="2025-06-21T13:27:01.884" v="1833" actId="2696"/>
        <pc:sldMkLst>
          <pc:docMk/>
          <pc:sldMk cId="2345340635" sldId="13671"/>
        </pc:sldMkLst>
      </pc:sldChg>
      <pc:sldChg chg="modSp add del mod">
        <pc:chgData name="운영팀 세움교회" userId="090681ba33accfb9" providerId="LiveId" clId="{31855726-7517-4C46-96B5-75A7AA617647}" dt="2025-06-21T14:56:18.129" v="2041" actId="2696"/>
        <pc:sldMkLst>
          <pc:docMk/>
          <pc:sldMk cId="3679787128" sldId="13672"/>
        </pc:sldMkLst>
      </pc:sldChg>
      <pc:sldChg chg="modSp add del mod">
        <pc:chgData name="운영팀 세움교회" userId="090681ba33accfb9" providerId="LiveId" clId="{31855726-7517-4C46-96B5-75A7AA617647}" dt="2025-06-21T14:56:18.150" v="2050" actId="2696"/>
        <pc:sldMkLst>
          <pc:docMk/>
          <pc:sldMk cId="4271558082" sldId="13673"/>
        </pc:sldMkLst>
      </pc:sldChg>
      <pc:sldChg chg="modSp add del mod">
        <pc:chgData name="운영팀 세움교회" userId="090681ba33accfb9" providerId="LiveId" clId="{31855726-7517-4C46-96B5-75A7AA617647}" dt="2025-06-21T14:56:18.147" v="2048" actId="2696"/>
        <pc:sldMkLst>
          <pc:docMk/>
          <pc:sldMk cId="2217298900" sldId="13674"/>
        </pc:sldMkLst>
      </pc:sldChg>
      <pc:sldChg chg="modSp add del mod">
        <pc:chgData name="운영팀 세움교회" userId="090681ba33accfb9" providerId="LiveId" clId="{31855726-7517-4C46-96B5-75A7AA617647}" dt="2025-06-21T14:56:18.144" v="2045" actId="2696"/>
        <pc:sldMkLst>
          <pc:docMk/>
          <pc:sldMk cId="1172030303" sldId="13675"/>
        </pc:sldMkLst>
      </pc:sldChg>
      <pc:sldChg chg="modSp add del mod">
        <pc:chgData name="운영팀 세움교회" userId="090681ba33accfb9" providerId="LiveId" clId="{31855726-7517-4C46-96B5-75A7AA617647}" dt="2025-06-21T14:56:18.148" v="2049" actId="2696"/>
        <pc:sldMkLst>
          <pc:docMk/>
          <pc:sldMk cId="1960240038" sldId="13676"/>
        </pc:sldMkLst>
      </pc:sldChg>
      <pc:sldChg chg="modSp add del mod">
        <pc:chgData name="운영팀 세움교회" userId="090681ba33accfb9" providerId="LiveId" clId="{31855726-7517-4C46-96B5-75A7AA617647}" dt="2025-06-21T14:56:18.146" v="2047" actId="2696"/>
        <pc:sldMkLst>
          <pc:docMk/>
          <pc:sldMk cId="3518632096" sldId="13677"/>
        </pc:sldMkLst>
      </pc:sldChg>
      <pc:sldChg chg="modSp add del mod">
        <pc:chgData name="운영팀 세움교회" userId="090681ba33accfb9" providerId="LiveId" clId="{31855726-7517-4C46-96B5-75A7AA617647}" dt="2025-06-21T14:56:18.143" v="2044" actId="2696"/>
        <pc:sldMkLst>
          <pc:docMk/>
          <pc:sldMk cId="1516458568" sldId="13678"/>
        </pc:sldMkLst>
      </pc:sldChg>
      <pc:sldChg chg="modSp add del mod">
        <pc:chgData name="운영팀 세움교회" userId="090681ba33accfb9" providerId="LiveId" clId="{31855726-7517-4C46-96B5-75A7AA617647}" dt="2025-06-21T14:56:18.145" v="2046" actId="2696"/>
        <pc:sldMkLst>
          <pc:docMk/>
          <pc:sldMk cId="3172655400" sldId="13679"/>
        </pc:sldMkLst>
      </pc:sldChg>
      <pc:sldChg chg="modSp add del mod">
        <pc:chgData name="운영팀 세움교회" userId="090681ba33accfb9" providerId="LiveId" clId="{31855726-7517-4C46-96B5-75A7AA617647}" dt="2025-06-21T14:56:18.141" v="2042" actId="2696"/>
        <pc:sldMkLst>
          <pc:docMk/>
          <pc:sldMk cId="2974201357" sldId="13680"/>
        </pc:sldMkLst>
      </pc:sldChg>
      <pc:sldChg chg="modSp add del mod">
        <pc:chgData name="운영팀 세움교회" userId="090681ba33accfb9" providerId="LiveId" clId="{31855726-7517-4C46-96B5-75A7AA617647}" dt="2025-06-21T14:56:18.142" v="2043" actId="2696"/>
        <pc:sldMkLst>
          <pc:docMk/>
          <pc:sldMk cId="2448155032" sldId="13681"/>
        </pc:sldMkLst>
      </pc:sldChg>
      <pc:sldChg chg="modSp add del mod ord">
        <pc:chgData name="운영팀 세움교회" userId="090681ba33accfb9" providerId="LiveId" clId="{31855726-7517-4C46-96B5-75A7AA617647}" dt="2025-06-28T14:58:50.291" v="2520" actId="2696"/>
        <pc:sldMkLst>
          <pc:docMk/>
          <pc:sldMk cId="1431939476" sldId="13682"/>
        </pc:sldMkLst>
      </pc:sldChg>
      <pc:sldChg chg="modSp add del mod">
        <pc:chgData name="운영팀 세움교회" userId="090681ba33accfb9" providerId="LiveId" clId="{31855726-7517-4C46-96B5-75A7AA617647}" dt="2025-06-21T15:08:45.776" v="2149" actId="2696"/>
        <pc:sldMkLst>
          <pc:docMk/>
          <pc:sldMk cId="88508976" sldId="13683"/>
        </pc:sldMkLst>
      </pc:sldChg>
      <pc:sldChg chg="add del replId">
        <pc:chgData name="운영팀 세움교회" userId="090681ba33accfb9" providerId="LiveId" clId="{31855726-7517-4C46-96B5-75A7AA617647}" dt="2025-06-21T15:08:45.770" v="2144" actId="2696"/>
        <pc:sldMkLst>
          <pc:docMk/>
          <pc:sldMk cId="4124896677" sldId="13684"/>
        </pc:sldMkLst>
      </pc:sldChg>
      <pc:sldChg chg="modSp add del mod">
        <pc:chgData name="운영팀 세움교회" userId="090681ba33accfb9" providerId="LiveId" clId="{31855726-7517-4C46-96B5-75A7AA617647}" dt="2025-06-21T15:08:45.769" v="2143" actId="2696"/>
        <pc:sldMkLst>
          <pc:docMk/>
          <pc:sldMk cId="1800989608" sldId="13685"/>
        </pc:sldMkLst>
      </pc:sldChg>
      <pc:sldChg chg="add del replId">
        <pc:chgData name="운영팀 세움교회" userId="090681ba33accfb9" providerId="LiveId" clId="{31855726-7517-4C46-96B5-75A7AA617647}" dt="2025-06-21T15:08:45.768" v="2142" actId="2696"/>
        <pc:sldMkLst>
          <pc:docMk/>
          <pc:sldMk cId="751721250" sldId="13686"/>
        </pc:sldMkLst>
      </pc:sldChg>
      <pc:sldChg chg="modSp add del mod">
        <pc:chgData name="운영팀 세움교회" userId="090681ba33accfb9" providerId="LiveId" clId="{31855726-7517-4C46-96B5-75A7AA617647}" dt="2025-06-21T15:08:45.772" v="2146" actId="2696"/>
        <pc:sldMkLst>
          <pc:docMk/>
          <pc:sldMk cId="2709607905" sldId="13687"/>
        </pc:sldMkLst>
      </pc:sldChg>
      <pc:sldChg chg="add del replId">
        <pc:chgData name="운영팀 세움교회" userId="090681ba33accfb9" providerId="LiveId" clId="{31855726-7517-4C46-96B5-75A7AA617647}" dt="2025-06-21T15:08:45.785" v="2153" actId="2696"/>
        <pc:sldMkLst>
          <pc:docMk/>
          <pc:sldMk cId="140859106" sldId="13688"/>
        </pc:sldMkLst>
      </pc:sldChg>
      <pc:sldChg chg="modSp add del mod">
        <pc:chgData name="운영팀 세움교회" userId="090681ba33accfb9" providerId="LiveId" clId="{31855726-7517-4C46-96B5-75A7AA617647}" dt="2025-06-21T15:08:45.782" v="2150" actId="2696"/>
        <pc:sldMkLst>
          <pc:docMk/>
          <pc:sldMk cId="956058532" sldId="13689"/>
        </pc:sldMkLst>
      </pc:sldChg>
      <pc:sldChg chg="add del replId">
        <pc:chgData name="운영팀 세움교회" userId="090681ba33accfb9" providerId="LiveId" clId="{31855726-7517-4C46-96B5-75A7AA617647}" dt="2025-06-21T15:08:45.771" v="2145" actId="2696"/>
        <pc:sldMkLst>
          <pc:docMk/>
          <pc:sldMk cId="702176089" sldId="13690"/>
        </pc:sldMkLst>
      </pc:sldChg>
      <pc:sldChg chg="modSp add del mod">
        <pc:chgData name="운영팀 세움교회" userId="090681ba33accfb9" providerId="LiveId" clId="{31855726-7517-4C46-96B5-75A7AA617647}" dt="2025-06-21T15:08:45.784" v="2152" actId="2696"/>
        <pc:sldMkLst>
          <pc:docMk/>
          <pc:sldMk cId="6773364" sldId="13691"/>
        </pc:sldMkLst>
      </pc:sldChg>
      <pc:sldChg chg="add del replId">
        <pc:chgData name="운영팀 세움교회" userId="090681ba33accfb9" providerId="LiveId" clId="{31855726-7517-4C46-96B5-75A7AA617647}" dt="2025-06-21T15:08:45.773" v="2147" actId="2696"/>
        <pc:sldMkLst>
          <pc:docMk/>
          <pc:sldMk cId="2252989310" sldId="13692"/>
        </pc:sldMkLst>
      </pc:sldChg>
      <pc:sldChg chg="add del">
        <pc:chgData name="운영팀 세움교회" userId="090681ba33accfb9" providerId="LiveId" clId="{31855726-7517-4C46-96B5-75A7AA617647}" dt="2025-06-14T13:54:42.315" v="1659" actId="2890"/>
        <pc:sldMkLst>
          <pc:docMk/>
          <pc:sldMk cId="2436799564" sldId="13693"/>
        </pc:sldMkLst>
      </pc:sldChg>
      <pc:sldChg chg="modSp add del mod">
        <pc:chgData name="운영팀 세움교회" userId="090681ba33accfb9" providerId="LiveId" clId="{31855726-7517-4C46-96B5-75A7AA617647}" dt="2025-06-21T15:08:45.774" v="2148" actId="2696"/>
        <pc:sldMkLst>
          <pc:docMk/>
          <pc:sldMk cId="3142322258" sldId="13693"/>
        </pc:sldMkLst>
      </pc:sldChg>
      <pc:sldChg chg="add del replId">
        <pc:chgData name="운영팀 세움교회" userId="090681ba33accfb9" providerId="LiveId" clId="{31855726-7517-4C46-96B5-75A7AA617647}" dt="2025-06-21T15:08:45.790" v="2154" actId="2696"/>
        <pc:sldMkLst>
          <pc:docMk/>
          <pc:sldMk cId="4139171263" sldId="13694"/>
        </pc:sldMkLst>
      </pc:sldChg>
      <pc:sldChg chg="modSp add del mod modClrScheme chgLayout">
        <pc:chgData name="운영팀 세움교회" userId="090681ba33accfb9" providerId="LiveId" clId="{31855726-7517-4C46-96B5-75A7AA617647}" dt="2025-06-21T15:08:45.783" v="2151" actId="2696"/>
        <pc:sldMkLst>
          <pc:docMk/>
          <pc:sldMk cId="3128956269" sldId="13695"/>
        </pc:sldMkLst>
      </pc:sldChg>
      <pc:sldChg chg="add del replId">
        <pc:chgData name="운영팀 세움교회" userId="090681ba33accfb9" providerId="LiveId" clId="{31855726-7517-4C46-96B5-75A7AA617647}" dt="2025-06-28T14:58:50.298" v="2522" actId="2696"/>
        <pc:sldMkLst>
          <pc:docMk/>
          <pc:sldMk cId="557448190" sldId="13696"/>
        </pc:sldMkLst>
      </pc:sldChg>
      <pc:sldChg chg="add del ord">
        <pc:chgData name="운영팀 세움교회" userId="090681ba33accfb9" providerId="LiveId" clId="{31855726-7517-4C46-96B5-75A7AA617647}" dt="2025-06-21T14:26:06.380" v="1990" actId="2696"/>
        <pc:sldMkLst>
          <pc:docMk/>
          <pc:sldMk cId="647309101" sldId="13697"/>
        </pc:sldMkLst>
      </pc:sldChg>
      <pc:sldChg chg="add del ord replId">
        <pc:chgData name="운영팀 세움교회" userId="090681ba33accfb9" providerId="LiveId" clId="{31855726-7517-4C46-96B5-75A7AA617647}" dt="2025-06-21T14:26:06.362" v="1969" actId="2696"/>
        <pc:sldMkLst>
          <pc:docMk/>
          <pc:sldMk cId="2451348881" sldId="13698"/>
        </pc:sldMkLst>
      </pc:sldChg>
      <pc:sldChg chg="modSp add del mod">
        <pc:chgData name="운영팀 세움교회" userId="090681ba33accfb9" providerId="LiveId" clId="{31855726-7517-4C46-96B5-75A7AA617647}" dt="2025-06-21T14:26:06.361" v="1967" actId="2696"/>
        <pc:sldMkLst>
          <pc:docMk/>
          <pc:sldMk cId="4257558181" sldId="13699"/>
        </pc:sldMkLst>
      </pc:sldChg>
      <pc:sldChg chg="del">
        <pc:chgData name="운영팀 세움교회" userId="090681ba33accfb9" providerId="LiveId" clId="{31855726-7517-4C46-96B5-75A7AA617647}" dt="2025-06-21T14:26:06.379" v="1988" actId="2696"/>
        <pc:sldMkLst>
          <pc:docMk/>
          <pc:sldMk cId="1962314769" sldId="13700"/>
        </pc:sldMkLst>
      </pc:sldChg>
      <pc:sldChg chg="del">
        <pc:chgData name="운영팀 세움교회" userId="090681ba33accfb9" providerId="LiveId" clId="{31855726-7517-4C46-96B5-75A7AA617647}" dt="2025-06-21T14:26:06.376" v="1984" actId="2696"/>
        <pc:sldMkLst>
          <pc:docMk/>
          <pc:sldMk cId="114139151" sldId="13701"/>
        </pc:sldMkLst>
      </pc:sldChg>
      <pc:sldChg chg="del">
        <pc:chgData name="운영팀 세움교회" userId="090681ba33accfb9" providerId="LiveId" clId="{31855726-7517-4C46-96B5-75A7AA617647}" dt="2025-06-21T14:26:06.380" v="1989" actId="2696"/>
        <pc:sldMkLst>
          <pc:docMk/>
          <pc:sldMk cId="2305569952" sldId="13702"/>
        </pc:sldMkLst>
      </pc:sldChg>
      <pc:sldChg chg="del">
        <pc:chgData name="운영팀 세움교회" userId="090681ba33accfb9" providerId="LiveId" clId="{31855726-7517-4C46-96B5-75A7AA617647}" dt="2025-06-21T14:26:06.382" v="1992" actId="2696"/>
        <pc:sldMkLst>
          <pc:docMk/>
          <pc:sldMk cId="567503873" sldId="13703"/>
        </pc:sldMkLst>
      </pc:sldChg>
      <pc:sldChg chg="add del setBg">
        <pc:chgData name="운영팀 세움교회" userId="090681ba33accfb9" providerId="LiveId" clId="{31855726-7517-4C46-96B5-75A7AA617647}" dt="2025-06-21T13:26:59.435" v="1828"/>
        <pc:sldMkLst>
          <pc:docMk/>
          <pc:sldMk cId="1796805915" sldId="13704"/>
        </pc:sldMkLst>
      </pc:sldChg>
      <pc:sldChg chg="add del">
        <pc:chgData name="운영팀 세움교회" userId="090681ba33accfb9" providerId="LiveId" clId="{31855726-7517-4C46-96B5-75A7AA617647}" dt="2025-06-28T14:51:42.392" v="2325" actId="2696"/>
        <pc:sldMkLst>
          <pc:docMk/>
          <pc:sldMk cId="4230573541" sldId="13704"/>
        </pc:sldMkLst>
      </pc:sldChg>
      <pc:sldChg chg="add del">
        <pc:chgData name="운영팀 세움교회" userId="090681ba33accfb9" providerId="LiveId" clId="{31855726-7517-4C46-96B5-75A7AA617647}" dt="2025-06-28T14:51:42.336" v="2318" actId="2696"/>
        <pc:sldMkLst>
          <pc:docMk/>
          <pc:sldMk cId="1252928970" sldId="13705"/>
        </pc:sldMkLst>
      </pc:sldChg>
      <pc:sldChg chg="add del setBg">
        <pc:chgData name="운영팀 세움교회" userId="090681ba33accfb9" providerId="LiveId" clId="{31855726-7517-4C46-96B5-75A7AA617647}" dt="2025-06-21T13:26:59.435" v="1828"/>
        <pc:sldMkLst>
          <pc:docMk/>
          <pc:sldMk cId="2089669678" sldId="13705"/>
        </pc:sldMkLst>
      </pc:sldChg>
      <pc:sldChg chg="add del">
        <pc:chgData name="운영팀 세움교회" userId="090681ba33accfb9" providerId="LiveId" clId="{31855726-7517-4C46-96B5-75A7AA617647}" dt="2025-06-21T13:26:59.435" v="1828"/>
        <pc:sldMkLst>
          <pc:docMk/>
          <pc:sldMk cId="45519412" sldId="13706"/>
        </pc:sldMkLst>
      </pc:sldChg>
      <pc:sldChg chg="modSp add del mod ord">
        <pc:chgData name="운영팀 세움교회" userId="090681ba33accfb9" providerId="LiveId" clId="{31855726-7517-4C46-96B5-75A7AA617647}" dt="2025-06-28T15:29:55.053" v="2707" actId="2696"/>
        <pc:sldMkLst>
          <pc:docMk/>
          <pc:sldMk cId="1583199164" sldId="13706"/>
        </pc:sldMkLst>
      </pc:sldChg>
      <pc:sldChg chg="add del">
        <pc:chgData name="운영팀 세움교회" userId="090681ba33accfb9" providerId="LiveId" clId="{31855726-7517-4C46-96B5-75A7AA617647}" dt="2025-06-21T14:06:34.759" v="1837" actId="2696"/>
        <pc:sldMkLst>
          <pc:docMk/>
          <pc:sldMk cId="3031491716" sldId="13706"/>
        </pc:sldMkLst>
      </pc:sldChg>
      <pc:sldChg chg="modSp add del mod">
        <pc:chgData name="운영팀 세움교회" userId="090681ba33accfb9" providerId="LiveId" clId="{31855726-7517-4C46-96B5-75A7AA617647}" dt="2025-06-28T14:53:18.806" v="2355" actId="2696"/>
        <pc:sldMkLst>
          <pc:docMk/>
          <pc:sldMk cId="1528751243" sldId="13707"/>
        </pc:sldMkLst>
      </pc:sldChg>
      <pc:sldChg chg="modSp add del mod">
        <pc:chgData name="운영팀 세움교회" userId="090681ba33accfb9" providerId="LiveId" clId="{31855726-7517-4C46-96B5-75A7AA617647}" dt="2025-06-28T14:53:18.816" v="2357" actId="2696"/>
        <pc:sldMkLst>
          <pc:docMk/>
          <pc:sldMk cId="2504299547" sldId="13708"/>
        </pc:sldMkLst>
      </pc:sldChg>
      <pc:sldChg chg="modSp add del mod">
        <pc:chgData name="운영팀 세움교회" userId="090681ba33accfb9" providerId="LiveId" clId="{31855726-7517-4C46-96B5-75A7AA617647}" dt="2025-06-28T14:53:18.814" v="2356" actId="2696"/>
        <pc:sldMkLst>
          <pc:docMk/>
          <pc:sldMk cId="97843229" sldId="13709"/>
        </pc:sldMkLst>
      </pc:sldChg>
      <pc:sldChg chg="modSp add del mod">
        <pc:chgData name="운영팀 세움교회" userId="090681ba33accfb9" providerId="LiveId" clId="{31855726-7517-4C46-96B5-75A7AA617647}" dt="2025-06-28T14:53:18.823" v="2358" actId="2696"/>
        <pc:sldMkLst>
          <pc:docMk/>
          <pc:sldMk cId="550587027" sldId="13710"/>
        </pc:sldMkLst>
      </pc:sldChg>
      <pc:sldChg chg="modSp add del mod">
        <pc:chgData name="운영팀 세움교회" userId="090681ba33accfb9" providerId="LiveId" clId="{31855726-7517-4C46-96B5-75A7AA617647}" dt="2025-06-28T14:58:50.311" v="2528" actId="2696"/>
        <pc:sldMkLst>
          <pc:docMk/>
          <pc:sldMk cId="2846703082" sldId="13711"/>
        </pc:sldMkLst>
      </pc:sldChg>
      <pc:sldChg chg="add del replId">
        <pc:chgData name="운영팀 세움교회" userId="090681ba33accfb9" providerId="LiveId" clId="{31855726-7517-4C46-96B5-75A7AA617647}" dt="2025-06-28T14:58:50.304" v="2523" actId="2696"/>
        <pc:sldMkLst>
          <pc:docMk/>
          <pc:sldMk cId="2137095907" sldId="13712"/>
        </pc:sldMkLst>
      </pc:sldChg>
      <pc:sldChg chg="modSp add del mod">
        <pc:chgData name="운영팀 세움교회" userId="090681ba33accfb9" providerId="LiveId" clId="{31855726-7517-4C46-96B5-75A7AA617647}" dt="2025-06-28T14:58:50.308" v="2526" actId="2696"/>
        <pc:sldMkLst>
          <pc:docMk/>
          <pc:sldMk cId="2002837069" sldId="13713"/>
        </pc:sldMkLst>
      </pc:sldChg>
      <pc:sldChg chg="add del replId">
        <pc:chgData name="운영팀 세움교회" userId="090681ba33accfb9" providerId="LiveId" clId="{31855726-7517-4C46-96B5-75A7AA617647}" dt="2025-07-12T11:11:20.023" v="3622" actId="2696"/>
        <pc:sldMkLst>
          <pc:docMk/>
          <pc:sldMk cId="562112051" sldId="13714"/>
        </pc:sldMkLst>
      </pc:sldChg>
      <pc:sldChg chg="add del">
        <pc:chgData name="운영팀 세움교회" userId="090681ba33accfb9" providerId="LiveId" clId="{31855726-7517-4C46-96B5-75A7AA617647}" dt="2025-06-28T14:58:50.309" v="2527" actId="2696"/>
        <pc:sldMkLst>
          <pc:docMk/>
          <pc:sldMk cId="2946725041" sldId="13715"/>
        </pc:sldMkLst>
      </pc:sldChg>
      <pc:sldChg chg="modSp add del mod replId">
        <pc:chgData name="운영팀 세움교회" userId="090681ba33accfb9" providerId="LiveId" clId="{31855726-7517-4C46-96B5-75A7AA617647}" dt="2025-06-28T14:58:50.319" v="2529" actId="2696"/>
        <pc:sldMkLst>
          <pc:docMk/>
          <pc:sldMk cId="2705082481" sldId="13716"/>
        </pc:sldMkLst>
      </pc:sldChg>
      <pc:sldChg chg="add del">
        <pc:chgData name="운영팀 세움교회" userId="090681ba33accfb9" providerId="LiveId" clId="{31855726-7517-4C46-96B5-75A7AA617647}" dt="2025-06-28T14:58:50.307" v="2525" actId="2696"/>
        <pc:sldMkLst>
          <pc:docMk/>
          <pc:sldMk cId="281339876" sldId="13717"/>
        </pc:sldMkLst>
      </pc:sldChg>
      <pc:sldChg chg="modSp add del mod replId modClrScheme chgLayout">
        <pc:chgData name="운영팀 세움교회" userId="090681ba33accfb9" providerId="LiveId" clId="{31855726-7517-4C46-96B5-75A7AA617647}" dt="2025-06-28T14:58:50.306" v="2524" actId="2696"/>
        <pc:sldMkLst>
          <pc:docMk/>
          <pc:sldMk cId="1857980576" sldId="13718"/>
        </pc:sldMkLst>
      </pc:sldChg>
      <pc:sldChg chg="add del">
        <pc:chgData name="운영팀 세움교회" userId="090681ba33accfb9" providerId="LiveId" clId="{31855726-7517-4C46-96B5-75A7AA617647}" dt="2025-06-28T14:58:50.324" v="2530" actId="2696"/>
        <pc:sldMkLst>
          <pc:docMk/>
          <pc:sldMk cId="692806804" sldId="13719"/>
        </pc:sldMkLst>
      </pc:sldChg>
      <pc:sldChg chg="add del replId">
        <pc:chgData name="운영팀 세움교회" userId="090681ba33accfb9" providerId="LiveId" clId="{31855726-7517-4C46-96B5-75A7AA617647}" dt="2025-06-28T14:58:50.296" v="2521" actId="2696"/>
        <pc:sldMkLst>
          <pc:docMk/>
          <pc:sldMk cId="3612983674" sldId="13720"/>
        </pc:sldMkLst>
      </pc:sldChg>
      <pc:sldChg chg="modSp add del mod">
        <pc:chgData name="운영팀 세움교회" userId="090681ba33accfb9" providerId="LiveId" clId="{31855726-7517-4C46-96B5-75A7AA617647}" dt="2025-06-28T14:58:52.898" v="2531" actId="2696"/>
        <pc:sldMkLst>
          <pc:docMk/>
          <pc:sldMk cId="422358105" sldId="13721"/>
        </pc:sldMkLst>
      </pc:sldChg>
      <pc:sldChg chg="add del">
        <pc:chgData name="운영팀 세움교회" userId="090681ba33accfb9" providerId="LiveId" clId="{31855726-7517-4C46-96B5-75A7AA617647}" dt="2025-06-21T15:12:32.800" v="2278" actId="2890"/>
        <pc:sldMkLst>
          <pc:docMk/>
          <pc:sldMk cId="3760957360" sldId="13721"/>
        </pc:sldMkLst>
      </pc:sldChg>
      <pc:sldChg chg="add del replId">
        <pc:chgData name="운영팀 세움교회" userId="090681ba33accfb9" providerId="LiveId" clId="{31855726-7517-4C46-96B5-75A7AA617647}" dt="2025-06-28T14:58:53.960" v="2532" actId="2696"/>
        <pc:sldMkLst>
          <pc:docMk/>
          <pc:sldMk cId="626464722" sldId="13722"/>
        </pc:sldMkLst>
      </pc:sldChg>
      <pc:sldChg chg="add del">
        <pc:chgData name="운영팀 세움교회" userId="090681ba33accfb9" providerId="LiveId" clId="{31855726-7517-4C46-96B5-75A7AA617647}" dt="2025-07-05T13:44:41.230" v="2755" actId="2696"/>
        <pc:sldMkLst>
          <pc:docMk/>
          <pc:sldMk cId="531480225" sldId="13723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1404462276" sldId="13723"/>
        </pc:sldMkLst>
      </pc:sldChg>
      <pc:sldChg chg="add del">
        <pc:chgData name="운영팀 세움교회" userId="090681ba33accfb9" providerId="LiveId" clId="{31855726-7517-4C46-96B5-75A7AA617647}" dt="2025-06-28T14:51:51.212" v="2329" actId="2696"/>
        <pc:sldMkLst>
          <pc:docMk/>
          <pc:sldMk cId="1388929655" sldId="13724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1858834847" sldId="13724"/>
        </pc:sldMkLst>
      </pc:sldChg>
      <pc:sldChg chg="add del">
        <pc:chgData name="운영팀 세움교회" userId="090681ba33accfb9" providerId="LiveId" clId="{31855726-7517-4C46-96B5-75A7AA617647}" dt="2025-07-05T13:44:41.278" v="2762" actId="2696"/>
        <pc:sldMkLst>
          <pc:docMk/>
          <pc:sldMk cId="303024709" sldId="13725"/>
        </pc:sldMkLst>
      </pc:sldChg>
      <pc:sldChg chg="add del">
        <pc:chgData name="운영팀 세움교회" userId="090681ba33accfb9" providerId="LiveId" clId="{31855726-7517-4C46-96B5-75A7AA617647}" dt="2025-06-28T14:51:38.185" v="2315"/>
        <pc:sldMkLst>
          <pc:docMk/>
          <pc:sldMk cId="2024269144" sldId="13725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482820415" sldId="13726"/>
        </pc:sldMkLst>
      </pc:sldChg>
      <pc:sldChg chg="add del">
        <pc:chgData name="운영팀 세움교회" userId="090681ba33accfb9" providerId="LiveId" clId="{31855726-7517-4C46-96B5-75A7AA617647}" dt="2025-07-05T13:44:41.273" v="2757" actId="2696"/>
        <pc:sldMkLst>
          <pc:docMk/>
          <pc:sldMk cId="1758033638" sldId="13726"/>
        </pc:sldMkLst>
      </pc:sldChg>
      <pc:sldChg chg="modSp add del mod">
        <pc:chgData name="운영팀 세움교회" userId="090681ba33accfb9" providerId="LiveId" clId="{31855726-7517-4C46-96B5-75A7AA617647}" dt="2025-07-05T13:44:41.228" v="2753" actId="2696"/>
        <pc:sldMkLst>
          <pc:docMk/>
          <pc:sldMk cId="804750256" sldId="13727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2872695594" sldId="13727"/>
        </pc:sldMkLst>
      </pc:sldChg>
      <pc:sldChg chg="add del">
        <pc:chgData name="운영팀 세움교회" userId="090681ba33accfb9" providerId="LiveId" clId="{31855726-7517-4C46-96B5-75A7AA617647}" dt="2025-06-28T14:51:38.185" v="2315"/>
        <pc:sldMkLst>
          <pc:docMk/>
          <pc:sldMk cId="2343021131" sldId="13728"/>
        </pc:sldMkLst>
      </pc:sldChg>
      <pc:sldChg chg="add del">
        <pc:chgData name="운영팀 세움교회" userId="090681ba33accfb9" providerId="LiveId" clId="{31855726-7517-4C46-96B5-75A7AA617647}" dt="2025-07-05T13:44:41.226" v="2752" actId="2696"/>
        <pc:sldMkLst>
          <pc:docMk/>
          <pc:sldMk cId="3879411622" sldId="13728"/>
        </pc:sldMkLst>
      </pc:sldChg>
      <pc:sldChg chg="modSp add del mod">
        <pc:chgData name="운영팀 세움교회" userId="090681ba33accfb9" providerId="LiveId" clId="{31855726-7517-4C46-96B5-75A7AA617647}" dt="2025-07-05T14:31:52.928" v="2861" actId="2696"/>
        <pc:sldMkLst>
          <pc:docMk/>
          <pc:sldMk cId="1814919569" sldId="13729"/>
        </pc:sldMkLst>
      </pc:sldChg>
      <pc:sldChg chg="modSp add del mod">
        <pc:chgData name="운영팀 세움교회" userId="090681ba33accfb9" providerId="LiveId" clId="{31855726-7517-4C46-96B5-75A7AA617647}" dt="2025-07-05T14:31:52.941" v="2863" actId="2696"/>
        <pc:sldMkLst>
          <pc:docMk/>
          <pc:sldMk cId="1094935885" sldId="13730"/>
        </pc:sldMkLst>
      </pc:sldChg>
      <pc:sldChg chg="add del">
        <pc:chgData name="운영팀 세움교회" userId="090681ba33accfb9" providerId="LiveId" clId="{31855726-7517-4C46-96B5-75A7AA617647}" dt="2025-06-28T14:54:19.019" v="2414" actId="2890"/>
        <pc:sldMkLst>
          <pc:docMk/>
          <pc:sldMk cId="63807743" sldId="13731"/>
        </pc:sldMkLst>
      </pc:sldChg>
      <pc:sldChg chg="modSp add del mod">
        <pc:chgData name="운영팀 세움교회" userId="090681ba33accfb9" providerId="LiveId" clId="{31855726-7517-4C46-96B5-75A7AA617647}" dt="2025-07-05T14:31:52.948" v="2864" actId="2696"/>
        <pc:sldMkLst>
          <pc:docMk/>
          <pc:sldMk cId="1256866908" sldId="13731"/>
        </pc:sldMkLst>
      </pc:sldChg>
      <pc:sldChg chg="modSp add del mod">
        <pc:chgData name="운영팀 세움교회" userId="090681ba33accfb9" providerId="LiveId" clId="{31855726-7517-4C46-96B5-75A7AA617647}" dt="2025-07-05T14:31:52.958" v="2867" actId="2696"/>
        <pc:sldMkLst>
          <pc:docMk/>
          <pc:sldMk cId="2436897337" sldId="13732"/>
        </pc:sldMkLst>
      </pc:sldChg>
      <pc:sldChg chg="modSp add del mod">
        <pc:chgData name="운영팀 세움교회" userId="090681ba33accfb9" providerId="LiveId" clId="{31855726-7517-4C46-96B5-75A7AA617647}" dt="2025-07-05T14:31:52.939" v="2862" actId="2696"/>
        <pc:sldMkLst>
          <pc:docMk/>
          <pc:sldMk cId="943854125" sldId="13733"/>
        </pc:sldMkLst>
      </pc:sldChg>
      <pc:sldChg chg="modSp add del mod">
        <pc:chgData name="운영팀 세움교회" userId="090681ba33accfb9" providerId="LiveId" clId="{31855726-7517-4C46-96B5-75A7AA617647}" dt="2025-07-05T14:31:52.955" v="2865" actId="2696"/>
        <pc:sldMkLst>
          <pc:docMk/>
          <pc:sldMk cId="2088217861" sldId="13734"/>
        </pc:sldMkLst>
      </pc:sldChg>
      <pc:sldChg chg="modSp add del mod">
        <pc:chgData name="운영팀 세움교회" userId="090681ba33accfb9" providerId="LiveId" clId="{31855726-7517-4C46-96B5-75A7AA617647}" dt="2025-07-05T14:31:52.956" v="2866" actId="2696"/>
        <pc:sldMkLst>
          <pc:docMk/>
          <pc:sldMk cId="2842231022" sldId="13735"/>
        </pc:sldMkLst>
      </pc:sldChg>
      <pc:sldChg chg="modSp add del mod ord">
        <pc:chgData name="운영팀 세움교회" userId="090681ba33accfb9" providerId="LiveId" clId="{31855726-7517-4C46-96B5-75A7AA617647}" dt="2025-07-12T11:11:20.027" v="3628" actId="2696"/>
        <pc:sldMkLst>
          <pc:docMk/>
          <pc:sldMk cId="1856044466" sldId="13736"/>
        </pc:sldMkLst>
      </pc:sldChg>
      <pc:sldChg chg="addSp delSp modSp add del mod setBg">
        <pc:chgData name="운영팀 세움교회" userId="090681ba33accfb9" providerId="LiveId" clId="{31855726-7517-4C46-96B5-75A7AA617647}" dt="2025-07-05T14:33:05.490" v="2870" actId="2696"/>
        <pc:sldMkLst>
          <pc:docMk/>
          <pc:sldMk cId="3809987657" sldId="13737"/>
        </pc:sldMkLst>
      </pc:sldChg>
      <pc:sldChg chg="add del">
        <pc:chgData name="운영팀 세움교회" userId="090681ba33accfb9" providerId="LiveId" clId="{31855726-7517-4C46-96B5-75A7AA617647}" dt="2025-07-12T11:11:20.028" v="3630" actId="2696"/>
        <pc:sldMkLst>
          <pc:docMk/>
          <pc:sldMk cId="2551470865" sldId="13738"/>
        </pc:sldMkLst>
      </pc:sldChg>
      <pc:sldChg chg="modSp add del mod">
        <pc:chgData name="운영팀 세움교회" userId="090681ba33accfb9" providerId="LiveId" clId="{31855726-7517-4C46-96B5-75A7AA617647}" dt="2025-07-05T14:39:31.193" v="2996" actId="2696"/>
        <pc:sldMkLst>
          <pc:docMk/>
          <pc:sldMk cId="1511073919" sldId="13739"/>
        </pc:sldMkLst>
      </pc:sldChg>
      <pc:sldChg chg="add del replId">
        <pc:chgData name="운영팀 세움교회" userId="090681ba33accfb9" providerId="LiveId" clId="{31855726-7517-4C46-96B5-75A7AA617647}" dt="2025-07-05T14:39:31.210" v="3000" actId="2696"/>
        <pc:sldMkLst>
          <pc:docMk/>
          <pc:sldMk cId="1080619978" sldId="13740"/>
        </pc:sldMkLst>
      </pc:sldChg>
      <pc:sldChg chg="modSp add del mod">
        <pc:chgData name="운영팀 세움교회" userId="090681ba33accfb9" providerId="LiveId" clId="{31855726-7517-4C46-96B5-75A7AA617647}" dt="2025-07-05T14:39:31.219" v="3001" actId="2696"/>
        <pc:sldMkLst>
          <pc:docMk/>
          <pc:sldMk cId="1726055146" sldId="13741"/>
        </pc:sldMkLst>
      </pc:sldChg>
      <pc:sldChg chg="add del">
        <pc:chgData name="운영팀 세움교회" userId="090681ba33accfb9" providerId="LiveId" clId="{31855726-7517-4C46-96B5-75A7AA617647}" dt="2025-06-28T15:07:04.981" v="2576" actId="2890"/>
        <pc:sldMkLst>
          <pc:docMk/>
          <pc:sldMk cId="3108291905" sldId="13741"/>
        </pc:sldMkLst>
      </pc:sldChg>
      <pc:sldChg chg="add del replId">
        <pc:chgData name="운영팀 세움교회" userId="090681ba33accfb9" providerId="LiveId" clId="{31855726-7517-4C46-96B5-75A7AA617647}" dt="2025-07-05T14:39:31.204" v="2997" actId="2696"/>
        <pc:sldMkLst>
          <pc:docMk/>
          <pc:sldMk cId="3865119584" sldId="13742"/>
        </pc:sldMkLst>
      </pc:sldChg>
      <pc:sldChg chg="modSp add del mod">
        <pc:chgData name="운영팀 세움교회" userId="090681ba33accfb9" providerId="LiveId" clId="{31855726-7517-4C46-96B5-75A7AA617647}" dt="2025-07-05T14:39:31.207" v="2999" actId="2696"/>
        <pc:sldMkLst>
          <pc:docMk/>
          <pc:sldMk cId="2994343530" sldId="13743"/>
        </pc:sldMkLst>
      </pc:sldChg>
      <pc:sldChg chg="add del replId">
        <pc:chgData name="운영팀 세움교회" userId="090681ba33accfb9" providerId="LiveId" clId="{31855726-7517-4C46-96B5-75A7AA617647}" dt="2025-07-05T14:39:31.834" v="3002" actId="2696"/>
        <pc:sldMkLst>
          <pc:docMk/>
          <pc:sldMk cId="1885897248" sldId="13744"/>
        </pc:sldMkLst>
      </pc:sldChg>
      <pc:sldChg chg="modSp add del mod">
        <pc:chgData name="운영팀 세움교회" userId="090681ba33accfb9" providerId="LiveId" clId="{31855726-7517-4C46-96B5-75A7AA617647}" dt="2025-07-05T14:39:31.206" v="2998" actId="2696"/>
        <pc:sldMkLst>
          <pc:docMk/>
          <pc:sldMk cId="1505136728" sldId="13745"/>
        </pc:sldMkLst>
      </pc:sldChg>
      <pc:sldChg chg="add del">
        <pc:chgData name="운영팀 세움교회" userId="090681ba33accfb9" providerId="LiveId" clId="{31855726-7517-4C46-96B5-75A7AA617647}" dt="2025-07-05T14:25:24.191" v="2768" actId="2696"/>
        <pc:sldMkLst>
          <pc:docMk/>
          <pc:sldMk cId="3595890661" sldId="13746"/>
        </pc:sldMkLst>
      </pc:sldChg>
      <pc:sldChg chg="add del">
        <pc:chgData name="운영팀 세움교회" userId="090681ba33accfb9" providerId="LiveId" clId="{31855726-7517-4C46-96B5-75A7AA617647}" dt="2025-07-05T14:25:24.206" v="2789" actId="2696"/>
        <pc:sldMkLst>
          <pc:docMk/>
          <pc:sldMk cId="2191448776" sldId="13747"/>
        </pc:sldMkLst>
      </pc:sldChg>
      <pc:sldChg chg="add del">
        <pc:chgData name="운영팀 세움교회" userId="090681ba33accfb9" providerId="LiveId" clId="{31855726-7517-4C46-96B5-75A7AA617647}" dt="2025-07-05T14:25:24.209" v="2795" actId="2696"/>
        <pc:sldMkLst>
          <pc:docMk/>
          <pc:sldMk cId="2194990553" sldId="13748"/>
        </pc:sldMkLst>
      </pc:sldChg>
      <pc:sldChg chg="add del">
        <pc:chgData name="운영팀 세움교회" userId="090681ba33accfb9" providerId="LiveId" clId="{31855726-7517-4C46-96B5-75A7AA617647}" dt="2025-07-05T14:25:24.213" v="2801" actId="2696"/>
        <pc:sldMkLst>
          <pc:docMk/>
          <pc:sldMk cId="1764540034" sldId="13749"/>
        </pc:sldMkLst>
      </pc:sldChg>
      <pc:sldChg chg="add del">
        <pc:chgData name="운영팀 세움교회" userId="090681ba33accfb9" providerId="LiveId" clId="{31855726-7517-4C46-96B5-75A7AA617647}" dt="2025-07-05T14:25:24.196" v="2772" actId="2696"/>
        <pc:sldMkLst>
          <pc:docMk/>
          <pc:sldMk cId="1694115456" sldId="13750"/>
        </pc:sldMkLst>
      </pc:sldChg>
      <pc:sldChg chg="add del">
        <pc:chgData name="운영팀 세움교회" userId="090681ba33accfb9" providerId="LiveId" clId="{31855726-7517-4C46-96B5-75A7AA617647}" dt="2025-07-05T14:25:24.205" v="2787" actId="2696"/>
        <pc:sldMkLst>
          <pc:docMk/>
          <pc:sldMk cId="1045720909" sldId="13751"/>
        </pc:sldMkLst>
      </pc:sldChg>
      <pc:sldChg chg="modSp add del mod">
        <pc:chgData name="운영팀 세움교회" userId="090681ba33accfb9" providerId="LiveId" clId="{31855726-7517-4C46-96B5-75A7AA617647}" dt="2025-07-05T14:25:24.195" v="2771" actId="2696"/>
        <pc:sldMkLst>
          <pc:docMk/>
          <pc:sldMk cId="923999399" sldId="13752"/>
        </pc:sldMkLst>
      </pc:sldChg>
      <pc:sldChg chg="add">
        <pc:chgData name="운영팀 세움교회" userId="090681ba33accfb9" providerId="LiveId" clId="{31855726-7517-4C46-96B5-75A7AA617647}" dt="2025-06-28T15:40:39.459" v="2729" actId="2890"/>
        <pc:sldMkLst>
          <pc:docMk/>
          <pc:sldMk cId="2735393016" sldId="13753"/>
        </pc:sldMkLst>
      </pc:sldChg>
      <pc:sldChg chg="modSp add mod ord">
        <pc:chgData name="운영팀 세움교회" userId="090681ba33accfb9" providerId="LiveId" clId="{31855726-7517-4C46-96B5-75A7AA617647}" dt="2025-06-28T15:41:11.653" v="2735" actId="20578"/>
        <pc:sldMkLst>
          <pc:docMk/>
          <pc:sldMk cId="2498725168" sldId="13754"/>
        </pc:sldMkLst>
      </pc:sldChg>
      <pc:sldChg chg="add del">
        <pc:chgData name="운영팀 세움교회" userId="090681ba33accfb9" providerId="LiveId" clId="{31855726-7517-4C46-96B5-75A7AA617647}" dt="2025-07-12T11:10:00.139" v="3599" actId="2696"/>
        <pc:sldMkLst>
          <pc:docMk/>
          <pc:sldMk cId="1643648015" sldId="13755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178121938" sldId="13755"/>
        </pc:sldMkLst>
      </pc:sldChg>
      <pc:sldChg chg="add del">
        <pc:chgData name="운영팀 세움교회" userId="090681ba33accfb9" providerId="LiveId" clId="{31855726-7517-4C46-96B5-75A7AA617647}" dt="2025-07-05T13:44:49.296" v="2765" actId="2696"/>
        <pc:sldMkLst>
          <pc:docMk/>
          <pc:sldMk cId="1736098001" sldId="13756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431950299" sldId="13756"/>
        </pc:sldMkLst>
      </pc:sldChg>
      <pc:sldChg chg="add del">
        <pc:chgData name="운영팀 세움교회" userId="090681ba33accfb9" providerId="LiveId" clId="{31855726-7517-4C46-96B5-75A7AA617647}" dt="2025-07-05T13:44:49.299" v="2766" actId="2696"/>
        <pc:sldMkLst>
          <pc:docMk/>
          <pc:sldMk cId="1132646095" sldId="13757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566437899" sldId="13757"/>
        </pc:sldMkLst>
      </pc:sldChg>
      <pc:sldChg chg="add del">
        <pc:chgData name="운영팀 세움교회" userId="090681ba33accfb9" providerId="LiveId" clId="{31855726-7517-4C46-96B5-75A7AA617647}" dt="2025-07-12T11:10:00.209" v="3604" actId="2696"/>
        <pc:sldMkLst>
          <pc:docMk/>
          <pc:sldMk cId="975311403" sldId="13758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4202251077" sldId="13758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3043529121" sldId="13759"/>
        </pc:sldMkLst>
      </pc:sldChg>
      <pc:sldChg chg="add del">
        <pc:chgData name="운영팀 세움교회" userId="090681ba33accfb9" providerId="LiveId" clId="{31855726-7517-4C46-96B5-75A7AA617647}" dt="2025-07-12T11:10:00.211" v="3606" actId="2696"/>
        <pc:sldMkLst>
          <pc:docMk/>
          <pc:sldMk cId="4174867324" sldId="13759"/>
        </pc:sldMkLst>
      </pc:sldChg>
      <pc:sldChg chg="add del">
        <pc:chgData name="운영팀 세움교회" userId="090681ba33accfb9" providerId="LiveId" clId="{31855726-7517-4C46-96B5-75A7AA617647}" dt="2025-07-12T11:10:00.213" v="3608" actId="2696"/>
        <pc:sldMkLst>
          <pc:docMk/>
          <pc:sldMk cId="874541370" sldId="13760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2846254559" sldId="13760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461109806" sldId="13761"/>
        </pc:sldMkLst>
      </pc:sldChg>
      <pc:sldChg chg="add del">
        <pc:chgData name="운영팀 세움교회" userId="090681ba33accfb9" providerId="LiveId" clId="{31855726-7517-4C46-96B5-75A7AA617647}" dt="2025-07-12T11:10:00.213" v="3609" actId="2696"/>
        <pc:sldMkLst>
          <pc:docMk/>
          <pc:sldMk cId="3239361933" sldId="13761"/>
        </pc:sldMkLst>
      </pc:sldChg>
      <pc:sldChg chg="add del">
        <pc:chgData name="운영팀 세움교회" userId="090681ba33accfb9" providerId="LiveId" clId="{31855726-7517-4C46-96B5-75A7AA617647}" dt="2025-07-12T11:25:48.518" v="3639" actId="2696"/>
        <pc:sldMkLst>
          <pc:docMk/>
          <pc:sldMk cId="862551129" sldId="13762"/>
        </pc:sldMkLst>
      </pc:sldChg>
      <pc:sldChg chg="add del">
        <pc:chgData name="운영팀 세움교회" userId="090681ba33accfb9" providerId="LiveId" clId="{31855726-7517-4C46-96B5-75A7AA617647}" dt="2025-07-12T11:25:48.529" v="3658" actId="2696"/>
        <pc:sldMkLst>
          <pc:docMk/>
          <pc:sldMk cId="1623885974" sldId="13763"/>
        </pc:sldMkLst>
      </pc:sldChg>
      <pc:sldChg chg="add del">
        <pc:chgData name="운영팀 세움교회" userId="090681ba33accfb9" providerId="LiveId" clId="{31855726-7517-4C46-96B5-75A7AA617647}" dt="2025-07-12T11:25:48.527" v="3654" actId="2696"/>
        <pc:sldMkLst>
          <pc:docMk/>
          <pc:sldMk cId="3903074866" sldId="13764"/>
        </pc:sldMkLst>
      </pc:sldChg>
      <pc:sldChg chg="add del">
        <pc:chgData name="운영팀 세움교회" userId="090681ba33accfb9" providerId="LiveId" clId="{31855726-7517-4C46-96B5-75A7AA617647}" dt="2025-07-12T11:25:48.531" v="3663" actId="2696"/>
        <pc:sldMkLst>
          <pc:docMk/>
          <pc:sldMk cId="2021009919" sldId="13765"/>
        </pc:sldMkLst>
      </pc:sldChg>
      <pc:sldChg chg="add del">
        <pc:chgData name="운영팀 세움교회" userId="090681ba33accfb9" providerId="LiveId" clId="{31855726-7517-4C46-96B5-75A7AA617647}" dt="2025-07-12T11:25:48.526" v="3652" actId="2696"/>
        <pc:sldMkLst>
          <pc:docMk/>
          <pc:sldMk cId="4191985895" sldId="13766"/>
        </pc:sldMkLst>
      </pc:sldChg>
      <pc:sldChg chg="add del">
        <pc:chgData name="운영팀 세움교회" userId="090681ba33accfb9" providerId="LiveId" clId="{31855726-7517-4C46-96B5-75A7AA617647}" dt="2025-07-12T11:25:48.528" v="3655" actId="2696"/>
        <pc:sldMkLst>
          <pc:docMk/>
          <pc:sldMk cId="477920333" sldId="13767"/>
        </pc:sldMkLst>
      </pc:sldChg>
      <pc:sldChg chg="add del">
        <pc:chgData name="운영팀 세움교회" userId="090681ba33accfb9" providerId="LiveId" clId="{31855726-7517-4C46-96B5-75A7AA617647}" dt="2025-07-12T11:25:48.534" v="3668" actId="2696"/>
        <pc:sldMkLst>
          <pc:docMk/>
          <pc:sldMk cId="1211312238" sldId="13768"/>
        </pc:sldMkLst>
      </pc:sldChg>
      <pc:sldChg chg="addSp modSp add del mod setBg modAnim">
        <pc:chgData name="운영팀 세움교회" userId="090681ba33accfb9" providerId="LiveId" clId="{31855726-7517-4C46-96B5-75A7AA617647}" dt="2025-07-12T11:11:20.033" v="3637" actId="2696"/>
        <pc:sldMkLst>
          <pc:docMk/>
          <pc:sldMk cId="2804426724" sldId="13769"/>
        </pc:sldMkLst>
      </pc:sldChg>
      <pc:sldChg chg="modSp add del mod">
        <pc:chgData name="운영팀 세움교회" userId="090681ba33accfb9" providerId="LiveId" clId="{31855726-7517-4C46-96B5-75A7AA617647}" dt="2025-07-12T11:11:20.029" v="3631" actId="2696"/>
        <pc:sldMkLst>
          <pc:docMk/>
          <pc:sldMk cId="3690077502" sldId="13770"/>
        </pc:sldMkLst>
      </pc:sldChg>
      <pc:sldChg chg="modSp add del mod">
        <pc:chgData name="운영팀 세움교회" userId="090681ba33accfb9" providerId="LiveId" clId="{31855726-7517-4C46-96B5-75A7AA617647}" dt="2025-07-12T11:11:20.022" v="3620" actId="2696"/>
        <pc:sldMkLst>
          <pc:docMk/>
          <pc:sldMk cId="3921490874" sldId="13771"/>
        </pc:sldMkLst>
      </pc:sldChg>
      <pc:sldChg chg="modSp add del mod">
        <pc:chgData name="운영팀 세움교회" userId="090681ba33accfb9" providerId="LiveId" clId="{31855726-7517-4C46-96B5-75A7AA617647}" dt="2025-07-12T11:11:20.025" v="3624" actId="2696"/>
        <pc:sldMkLst>
          <pc:docMk/>
          <pc:sldMk cId="2030649167" sldId="13772"/>
        </pc:sldMkLst>
      </pc:sldChg>
      <pc:sldChg chg="modSp add del mod">
        <pc:chgData name="운영팀 세움교회" userId="090681ba33accfb9" providerId="LiveId" clId="{31855726-7517-4C46-96B5-75A7AA617647}" dt="2025-07-12T11:11:20.023" v="3621" actId="2696"/>
        <pc:sldMkLst>
          <pc:docMk/>
          <pc:sldMk cId="907994995" sldId="13773"/>
        </pc:sldMkLst>
      </pc:sldChg>
      <pc:sldChg chg="modSp add del mod">
        <pc:chgData name="운영팀 세움교회" userId="090681ba33accfb9" providerId="LiveId" clId="{31855726-7517-4C46-96B5-75A7AA617647}" dt="2025-07-12T11:11:20.024" v="3623" actId="2696"/>
        <pc:sldMkLst>
          <pc:docMk/>
          <pc:sldMk cId="2367149795" sldId="13774"/>
        </pc:sldMkLst>
      </pc:sldChg>
      <pc:sldChg chg="modSp add del mod">
        <pc:chgData name="운영팀 세움교회" userId="090681ba33accfb9" providerId="LiveId" clId="{31855726-7517-4C46-96B5-75A7AA617647}" dt="2025-07-12T11:11:20.025" v="3625" actId="2696"/>
        <pc:sldMkLst>
          <pc:docMk/>
          <pc:sldMk cId="594361739" sldId="13775"/>
        </pc:sldMkLst>
      </pc:sldChg>
      <pc:sldChg chg="modSp add del mod">
        <pc:chgData name="운영팀 세움교회" userId="090681ba33accfb9" providerId="LiveId" clId="{31855726-7517-4C46-96B5-75A7AA617647}" dt="2025-07-12T11:11:20.032" v="3636" actId="2696"/>
        <pc:sldMkLst>
          <pc:docMk/>
          <pc:sldMk cId="3134434147" sldId="13776"/>
        </pc:sldMkLst>
      </pc:sldChg>
      <pc:sldChg chg="modSp add del mod">
        <pc:chgData name="운영팀 세움교회" userId="090681ba33accfb9" providerId="LiveId" clId="{31855726-7517-4C46-96B5-75A7AA617647}" dt="2025-07-12T11:11:20.018" v="3614" actId="2696"/>
        <pc:sldMkLst>
          <pc:docMk/>
          <pc:sldMk cId="1779525674" sldId="13777"/>
        </pc:sldMkLst>
      </pc:sldChg>
      <pc:sldChg chg="modSp add del mod">
        <pc:chgData name="운영팀 세움교회" userId="090681ba33accfb9" providerId="LiveId" clId="{31855726-7517-4C46-96B5-75A7AA617647}" dt="2025-07-12T11:11:20.018" v="3615" actId="2696"/>
        <pc:sldMkLst>
          <pc:docMk/>
          <pc:sldMk cId="3496996679" sldId="13778"/>
        </pc:sldMkLst>
      </pc:sldChg>
      <pc:sldChg chg="add del replId">
        <pc:chgData name="운영팀 세움교회" userId="090681ba33accfb9" providerId="LiveId" clId="{31855726-7517-4C46-96B5-75A7AA617647}" dt="2025-07-12T11:11:20.026" v="3626" actId="2696"/>
        <pc:sldMkLst>
          <pc:docMk/>
          <pc:sldMk cId="628305555" sldId="13779"/>
        </pc:sldMkLst>
      </pc:sldChg>
      <pc:sldChg chg="modSp add del mod">
        <pc:chgData name="운영팀 세움교회" userId="090681ba33accfb9" providerId="LiveId" clId="{31855726-7517-4C46-96B5-75A7AA617647}" dt="2025-07-12T11:11:20.027" v="3627" actId="2696"/>
        <pc:sldMkLst>
          <pc:docMk/>
          <pc:sldMk cId="3911431465" sldId="13780"/>
        </pc:sldMkLst>
      </pc:sldChg>
      <pc:sldChg chg="add del replId">
        <pc:chgData name="운영팀 세움교회" userId="090681ba33accfb9" providerId="LiveId" clId="{31855726-7517-4C46-96B5-75A7AA617647}" dt="2025-07-12T11:11:20.031" v="3635" actId="2696"/>
        <pc:sldMkLst>
          <pc:docMk/>
          <pc:sldMk cId="20106499" sldId="13781"/>
        </pc:sldMkLst>
      </pc:sldChg>
      <pc:sldChg chg="modSp add del mod">
        <pc:chgData name="운영팀 세움교회" userId="090681ba33accfb9" providerId="LiveId" clId="{31855726-7517-4C46-96B5-75A7AA617647}" dt="2025-07-12T11:11:20.031" v="3634" actId="2696"/>
        <pc:sldMkLst>
          <pc:docMk/>
          <pc:sldMk cId="529700307" sldId="13782"/>
        </pc:sldMkLst>
      </pc:sldChg>
      <pc:sldChg chg="add del">
        <pc:chgData name="운영팀 세움교회" userId="090681ba33accfb9" providerId="LiveId" clId="{31855726-7517-4C46-96B5-75A7AA617647}" dt="2025-07-05T14:40:31.227" v="3081" actId="2890"/>
        <pc:sldMkLst>
          <pc:docMk/>
          <pc:sldMk cId="3826196832" sldId="13782"/>
        </pc:sldMkLst>
      </pc:sldChg>
      <pc:sldChg chg="add del replId">
        <pc:chgData name="운영팀 세움교회" userId="090681ba33accfb9" providerId="LiveId" clId="{31855726-7517-4C46-96B5-75A7AA617647}" dt="2025-07-05T14:40:31.227" v="3081" actId="2890"/>
        <pc:sldMkLst>
          <pc:docMk/>
          <pc:sldMk cId="1654826879" sldId="13783"/>
        </pc:sldMkLst>
      </pc:sldChg>
      <pc:sldChg chg="add del replId">
        <pc:chgData name="운영팀 세움교회" userId="090681ba33accfb9" providerId="LiveId" clId="{31855726-7517-4C46-96B5-75A7AA617647}" dt="2025-07-12T11:11:20.019" v="3616" actId="2696"/>
        <pc:sldMkLst>
          <pc:docMk/>
          <pc:sldMk cId="4253666272" sldId="13783"/>
        </pc:sldMkLst>
      </pc:sldChg>
      <pc:sldChg chg="modSp add del mod">
        <pc:chgData name="운영팀 세움교회" userId="090681ba33accfb9" providerId="LiveId" clId="{31855726-7517-4C46-96B5-75A7AA617647}" dt="2025-07-12T11:11:20.020" v="3618" actId="2696"/>
        <pc:sldMkLst>
          <pc:docMk/>
          <pc:sldMk cId="2459481623" sldId="13784"/>
        </pc:sldMkLst>
      </pc:sldChg>
      <pc:sldChg chg="add del replId">
        <pc:chgData name="운영팀 세움교회" userId="090681ba33accfb9" providerId="LiveId" clId="{31855726-7517-4C46-96B5-75A7AA617647}" dt="2025-07-12T11:11:20.028" v="3629" actId="2696"/>
        <pc:sldMkLst>
          <pc:docMk/>
          <pc:sldMk cId="2714501413" sldId="13785"/>
        </pc:sldMkLst>
      </pc:sldChg>
      <pc:sldChg chg="addSp modSp add del mod setBg">
        <pc:chgData name="운영팀 세움교회" userId="090681ba33accfb9" providerId="LiveId" clId="{31855726-7517-4C46-96B5-75A7AA617647}" dt="2025-07-12T11:11:20.017" v="3613" actId="2696"/>
        <pc:sldMkLst>
          <pc:docMk/>
          <pc:sldMk cId="1599585041" sldId="13786"/>
        </pc:sldMkLst>
      </pc:sldChg>
      <pc:sldChg chg="add del">
        <pc:chgData name="운영팀 세움교회" userId="090681ba33accfb9" providerId="LiveId" clId="{31855726-7517-4C46-96B5-75A7AA617647}" dt="2025-07-12T11:11:20.030" v="3633" actId="2696"/>
        <pc:sldMkLst>
          <pc:docMk/>
          <pc:sldMk cId="1089566873" sldId="13787"/>
        </pc:sldMkLst>
      </pc:sldChg>
      <pc:sldChg chg="addSp delSp modSp add del mod">
        <pc:chgData name="운영팀 세움교회" userId="090681ba33accfb9" providerId="LiveId" clId="{31855726-7517-4C46-96B5-75A7AA617647}" dt="2025-07-12T11:10:00.140" v="3600" actId="2696"/>
        <pc:sldMkLst>
          <pc:docMk/>
          <pc:sldMk cId="382928491" sldId="13788"/>
        </pc:sldMkLst>
      </pc:sldChg>
      <pc:sldChg chg="del">
        <pc:chgData name="운영팀 세움교회" userId="090681ba33accfb9" providerId="LiveId" clId="{31855726-7517-4C46-96B5-75A7AA617647}" dt="2025-07-12T11:25:48.529" v="3659" actId="2696"/>
        <pc:sldMkLst>
          <pc:docMk/>
          <pc:sldMk cId="3663704909" sldId="13789"/>
        </pc:sldMkLst>
      </pc:sldChg>
      <pc:sldChg chg="del">
        <pc:chgData name="운영팀 세움교회" userId="090681ba33accfb9" providerId="LiveId" clId="{31855726-7517-4C46-96B5-75A7AA617647}" dt="2025-07-12T11:25:48.522" v="3645" actId="2696"/>
        <pc:sldMkLst>
          <pc:docMk/>
          <pc:sldMk cId="3610612900" sldId="13790"/>
        </pc:sldMkLst>
      </pc:sldChg>
      <pc:sldChg chg="add del">
        <pc:chgData name="운영팀 세움교회" userId="090681ba33accfb9" providerId="LiveId" clId="{31855726-7517-4C46-96B5-75A7AA617647}" dt="2025-07-26T14:17:00.680" v="3961" actId="2696"/>
        <pc:sldMkLst>
          <pc:docMk/>
          <pc:sldMk cId="2817379193" sldId="13818"/>
        </pc:sldMkLst>
      </pc:sldChg>
      <pc:sldChg chg="add del">
        <pc:chgData name="운영팀 세움교회" userId="090681ba33accfb9" providerId="LiveId" clId="{31855726-7517-4C46-96B5-75A7AA617647}" dt="2025-07-26T13:41:07.670" v="3716" actId="2696"/>
        <pc:sldMkLst>
          <pc:docMk/>
          <pc:sldMk cId="4060775229" sldId="13865"/>
        </pc:sldMkLst>
      </pc:sldChg>
      <pc:sldChg chg="add del setBg">
        <pc:chgData name="운영팀 세움교회" userId="090681ba33accfb9" providerId="LiveId" clId="{31855726-7517-4C46-96B5-75A7AA617647}" dt="2025-07-26T13:41:07.747" v="3725" actId="2696"/>
        <pc:sldMkLst>
          <pc:docMk/>
          <pc:sldMk cId="1622833646" sldId="13866"/>
        </pc:sldMkLst>
      </pc:sldChg>
      <pc:sldChg chg="add del setBg">
        <pc:chgData name="운영팀 세움교회" userId="090681ba33accfb9" providerId="LiveId" clId="{31855726-7517-4C46-96B5-75A7AA617647}" dt="2025-07-26T13:41:07.673" v="3719" actId="2696"/>
        <pc:sldMkLst>
          <pc:docMk/>
          <pc:sldMk cId="1677726294" sldId="13867"/>
        </pc:sldMkLst>
      </pc:sldChg>
      <pc:sldChg chg="add del setBg">
        <pc:chgData name="운영팀 세움교회" userId="090681ba33accfb9" providerId="LiveId" clId="{31855726-7517-4C46-96B5-75A7AA617647}" dt="2025-07-26T13:41:07.744" v="3723" actId="2696"/>
        <pc:sldMkLst>
          <pc:docMk/>
          <pc:sldMk cId="1548244723" sldId="13868"/>
        </pc:sldMkLst>
      </pc:sldChg>
      <pc:sldChg chg="add del">
        <pc:chgData name="운영팀 세움교회" userId="090681ba33accfb9" providerId="LiveId" clId="{31855726-7517-4C46-96B5-75A7AA617647}" dt="2025-07-26T13:41:07.746" v="3724" actId="2696"/>
        <pc:sldMkLst>
          <pc:docMk/>
          <pc:sldMk cId="340734995" sldId="13869"/>
        </pc:sldMkLst>
      </pc:sldChg>
      <pc:sldChg chg="add del">
        <pc:chgData name="운영팀 세움교회" userId="090681ba33accfb9" providerId="LiveId" clId="{31855726-7517-4C46-96B5-75A7AA617647}" dt="2025-07-12T11:09:57.053" v="3597"/>
        <pc:sldMkLst>
          <pc:docMk/>
          <pc:sldMk cId="2544810716" sldId="13869"/>
        </pc:sldMkLst>
      </pc:sldChg>
      <pc:sldChg chg="add del">
        <pc:chgData name="운영팀 세움교회" userId="090681ba33accfb9" providerId="LiveId" clId="{31855726-7517-4C46-96B5-75A7AA617647}" dt="2025-07-26T14:17:00.697" v="3969" actId="2696"/>
        <pc:sldMkLst>
          <pc:docMk/>
          <pc:sldMk cId="4060520416" sldId="13870"/>
        </pc:sldMkLst>
      </pc:sldChg>
      <pc:sldChg chg="modSp add mod">
        <pc:chgData name="운영팀 세움교회" userId="090681ba33accfb9" providerId="LiveId" clId="{31855726-7517-4C46-96B5-75A7AA617647}" dt="2025-08-09T07:23:37.244" v="4685" actId="20577"/>
        <pc:sldMkLst>
          <pc:docMk/>
          <pc:sldMk cId="106314385" sldId="13890"/>
        </pc:sldMkLst>
        <pc:spChg chg="mod">
          <ac:chgData name="운영팀 세움교회" userId="090681ba33accfb9" providerId="LiveId" clId="{31855726-7517-4C46-96B5-75A7AA617647}" dt="2025-08-09T07:23:37.244" v="4685" actId="20577"/>
          <ac:spMkLst>
            <pc:docMk/>
            <pc:sldMk cId="106314385" sldId="13890"/>
            <ac:spMk id="4" creationId="{CC2C87FE-2C35-48D2-B429-9FAD71B521E8}"/>
          </ac:spMkLst>
        </pc:spChg>
      </pc:sldChg>
      <pc:sldChg chg="modSp add mod">
        <pc:chgData name="운영팀 세움교회" userId="090681ba33accfb9" providerId="LiveId" clId="{31855726-7517-4C46-96B5-75A7AA617647}" dt="2025-08-09T07:24:29.725" v="4716" actId="20577"/>
        <pc:sldMkLst>
          <pc:docMk/>
          <pc:sldMk cId="2239834737" sldId="13891"/>
        </pc:sldMkLst>
        <pc:spChg chg="mod">
          <ac:chgData name="운영팀 세움교회" userId="090681ba33accfb9" providerId="LiveId" clId="{31855726-7517-4C46-96B5-75A7AA617647}" dt="2025-08-09T07:23:41.532" v="4687" actId="20577"/>
          <ac:spMkLst>
            <pc:docMk/>
            <pc:sldMk cId="2239834737" sldId="13891"/>
            <ac:spMk id="4" creationId="{7217C73D-4B07-4DBB-A7C6-FB2D7B3F5C01}"/>
          </ac:spMkLst>
        </pc:spChg>
        <pc:spChg chg="mod">
          <ac:chgData name="운영팀 세움교회" userId="090681ba33accfb9" providerId="LiveId" clId="{31855726-7517-4C46-96B5-75A7AA617647}" dt="2025-08-09T07:24:29.725" v="4716" actId="20577"/>
          <ac:spMkLst>
            <pc:docMk/>
            <pc:sldMk cId="2239834737" sldId="13891"/>
            <ac:spMk id="5" creationId="{6CA69D89-2A0C-42E3-8ABA-7297D5FE824C}"/>
          </ac:spMkLst>
        </pc:spChg>
      </pc:sldChg>
      <pc:sldChg chg="modSp add mod">
        <pc:chgData name="운영팀 세움교회" userId="090681ba33accfb9" providerId="LiveId" clId="{31855726-7517-4C46-96B5-75A7AA617647}" dt="2025-08-09T07:29:26.790" v="4799" actId="14100"/>
        <pc:sldMkLst>
          <pc:docMk/>
          <pc:sldMk cId="1991291268" sldId="13892"/>
        </pc:sldMkLst>
        <pc:spChg chg="mod">
          <ac:chgData name="운영팀 세움교회" userId="090681ba33accfb9" providerId="LiveId" clId="{31855726-7517-4C46-96B5-75A7AA617647}" dt="2025-08-09T07:29:26.790" v="4799" actId="14100"/>
          <ac:spMkLst>
            <pc:docMk/>
            <pc:sldMk cId="1991291268" sldId="13892"/>
            <ac:spMk id="3" creationId="{39444B1D-57C7-4DA1-8551-EC5F72B18992}"/>
          </ac:spMkLst>
        </pc:spChg>
        <pc:spChg chg="mod">
          <ac:chgData name="운영팀 세움교회" userId="090681ba33accfb9" providerId="LiveId" clId="{31855726-7517-4C46-96B5-75A7AA617647}" dt="2025-08-09T07:29:26.790" v="4799" actId="14100"/>
          <ac:spMkLst>
            <pc:docMk/>
            <pc:sldMk cId="1991291268" sldId="13892"/>
            <ac:spMk id="4" creationId="{CC2C87FE-2C35-48D2-B429-9FAD71B521E8}"/>
          </ac:spMkLst>
        </pc:spChg>
      </pc:sldChg>
      <pc:sldChg chg="add">
        <pc:chgData name="운영팀 세움교회" userId="090681ba33accfb9" providerId="LiveId" clId="{31855726-7517-4C46-96B5-75A7AA617647}" dt="2025-07-12T11:11:15.975" v="3611"/>
        <pc:sldMkLst>
          <pc:docMk/>
          <pc:sldMk cId="2606385636" sldId="13893"/>
        </pc:sldMkLst>
      </pc:sldChg>
      <pc:sldChg chg="add del ord">
        <pc:chgData name="운영팀 세움교회" userId="090681ba33accfb9" providerId="LiveId" clId="{31855726-7517-4C46-96B5-75A7AA617647}" dt="2025-07-26T14:17:00.698" v="3971" actId="2696"/>
        <pc:sldMkLst>
          <pc:docMk/>
          <pc:sldMk cId="1640181241" sldId="13894"/>
        </pc:sldMkLst>
      </pc:sldChg>
      <pc:sldChg chg="add del ord">
        <pc:chgData name="운영팀 세움교회" userId="090681ba33accfb9" providerId="LiveId" clId="{31855726-7517-4C46-96B5-75A7AA617647}" dt="2025-07-26T14:17:00.692" v="3964" actId="2696"/>
        <pc:sldMkLst>
          <pc:docMk/>
          <pc:sldMk cId="798755763" sldId="13895"/>
        </pc:sldMkLst>
      </pc:sldChg>
      <pc:sldChg chg="add del">
        <pc:chgData name="운영팀 세움교회" userId="090681ba33accfb9" providerId="LiveId" clId="{31855726-7517-4C46-96B5-75A7AA617647}" dt="2025-07-26T14:17:00.686" v="3963" actId="2696"/>
        <pc:sldMkLst>
          <pc:docMk/>
          <pc:sldMk cId="3491386185" sldId="13896"/>
        </pc:sldMkLst>
      </pc:sldChg>
      <pc:sldChg chg="add del">
        <pc:chgData name="운영팀 세움교회" userId="090681ba33accfb9" providerId="LiveId" clId="{31855726-7517-4C46-96B5-75A7AA617647}" dt="2025-07-26T14:17:00.694" v="3966" actId="2696"/>
        <pc:sldMkLst>
          <pc:docMk/>
          <pc:sldMk cId="121983181" sldId="13897"/>
        </pc:sldMkLst>
      </pc:sldChg>
      <pc:sldChg chg="add del">
        <pc:chgData name="운영팀 세움교회" userId="090681ba33accfb9" providerId="LiveId" clId="{31855726-7517-4C46-96B5-75A7AA617647}" dt="2025-07-26T14:17:00.699" v="3972" actId="2696"/>
        <pc:sldMkLst>
          <pc:docMk/>
          <pc:sldMk cId="3588129006" sldId="13898"/>
        </pc:sldMkLst>
      </pc:sldChg>
      <pc:sldChg chg="add del">
        <pc:chgData name="운영팀 세움교회" userId="090681ba33accfb9" providerId="LiveId" clId="{31855726-7517-4C46-96B5-75A7AA617647}" dt="2025-07-26T14:17:00.696" v="3968" actId="2696"/>
        <pc:sldMkLst>
          <pc:docMk/>
          <pc:sldMk cId="835992143" sldId="13899"/>
        </pc:sldMkLst>
      </pc:sldChg>
      <pc:sldChg chg="add del">
        <pc:chgData name="운영팀 세움교회" userId="090681ba33accfb9" providerId="LiveId" clId="{31855726-7517-4C46-96B5-75A7AA617647}" dt="2025-07-26T14:17:00.693" v="3965" actId="2696"/>
        <pc:sldMkLst>
          <pc:docMk/>
          <pc:sldMk cId="2367497090" sldId="13900"/>
        </pc:sldMkLst>
      </pc:sldChg>
      <pc:sldChg chg="add del">
        <pc:chgData name="운영팀 세움교회" userId="090681ba33accfb9" providerId="LiveId" clId="{31855726-7517-4C46-96B5-75A7AA617647}" dt="2025-07-26T14:17:00.698" v="3970" actId="2696"/>
        <pc:sldMkLst>
          <pc:docMk/>
          <pc:sldMk cId="2238094834" sldId="13901"/>
        </pc:sldMkLst>
      </pc:sldChg>
      <pc:sldChg chg="add del">
        <pc:chgData name="운영팀 세움교회" userId="090681ba33accfb9" providerId="LiveId" clId="{31855726-7517-4C46-96B5-75A7AA617647}" dt="2025-07-12T11:28:30.635" v="3673"/>
        <pc:sldMkLst>
          <pc:docMk/>
          <pc:sldMk cId="2102245178" sldId="13902"/>
        </pc:sldMkLst>
      </pc:sldChg>
      <pc:sldChg chg="add del">
        <pc:chgData name="운영팀 세움교회" userId="090681ba33accfb9" providerId="LiveId" clId="{31855726-7517-4C46-96B5-75A7AA617647}" dt="2025-07-26T13:57:41.840" v="3761" actId="2696"/>
        <pc:sldMkLst>
          <pc:docMk/>
          <pc:sldMk cId="2462353590" sldId="13902"/>
        </pc:sldMkLst>
      </pc:sldChg>
      <pc:sldChg chg="add del">
        <pc:chgData name="운영팀 세움교회" userId="090681ba33accfb9" providerId="LiveId" clId="{31855726-7517-4C46-96B5-75A7AA617647}" dt="2025-07-26T13:57:41.826" v="3738" actId="2696"/>
        <pc:sldMkLst>
          <pc:docMk/>
          <pc:sldMk cId="314719195" sldId="13903"/>
        </pc:sldMkLst>
      </pc:sldChg>
      <pc:sldChg chg="add del">
        <pc:chgData name="운영팀 세움교회" userId="090681ba33accfb9" providerId="LiveId" clId="{31855726-7517-4C46-96B5-75A7AA617647}" dt="2025-07-12T11:28:30.635" v="3673"/>
        <pc:sldMkLst>
          <pc:docMk/>
          <pc:sldMk cId="347521473" sldId="13903"/>
        </pc:sldMkLst>
      </pc:sldChg>
      <pc:sldChg chg="modSp add del mod">
        <pc:chgData name="운영팀 세움교회" userId="090681ba33accfb9" providerId="LiveId" clId="{31855726-7517-4C46-96B5-75A7AA617647}" dt="2025-07-26T14:17:00.700" v="3973" actId="2696"/>
        <pc:sldMkLst>
          <pc:docMk/>
          <pc:sldMk cId="1445697901" sldId="13904"/>
        </pc:sldMkLst>
      </pc:sldChg>
      <pc:sldChg chg="add replId">
        <pc:chgData name="운영팀 세움교회" userId="090681ba33accfb9" providerId="LiveId" clId="{31855726-7517-4C46-96B5-75A7AA617647}" dt="2025-07-13T02:57:00.824" v="3677" actId="2890"/>
        <pc:sldMkLst>
          <pc:docMk/>
          <pc:sldMk cId="3966762614" sldId="13905"/>
        </pc:sldMkLst>
      </pc:sldChg>
      <pc:sldChg chg="add del">
        <pc:chgData name="운영팀 세움교회" userId="090681ba33accfb9" providerId="LiveId" clId="{31855726-7517-4C46-96B5-75A7AA617647}" dt="2025-07-13T02:57:41.025" v="3694" actId="2696"/>
        <pc:sldMkLst>
          <pc:docMk/>
          <pc:sldMk cId="3005123935" sldId="13906"/>
        </pc:sldMkLst>
      </pc:sldChg>
      <pc:sldChg chg="add del ord">
        <pc:chgData name="운영팀 세움교회" userId="090681ba33accfb9" providerId="LiveId" clId="{31855726-7517-4C46-96B5-75A7AA617647}" dt="2025-07-26T14:17:00.700" v="3974" actId="2696"/>
        <pc:sldMkLst>
          <pc:docMk/>
          <pc:sldMk cId="2030299199" sldId="13907"/>
        </pc:sldMkLst>
      </pc:sldChg>
      <pc:sldChg chg="modSp add del mod ord">
        <pc:chgData name="운영팀 세움교회" userId="090681ba33accfb9" providerId="LiveId" clId="{31855726-7517-4C46-96B5-75A7AA617647}" dt="2025-07-26T14:17:00.703" v="3975" actId="2696"/>
        <pc:sldMkLst>
          <pc:docMk/>
          <pc:sldMk cId="2287834777" sldId="13908"/>
        </pc:sldMkLst>
      </pc:sldChg>
      <pc:sldChg chg="add del ord">
        <pc:chgData name="운영팀 세움교회" userId="090681ba33accfb9" providerId="LiveId" clId="{31855726-7517-4C46-96B5-75A7AA617647}" dt="2025-07-26T14:17:00.695" v="3967" actId="2696"/>
        <pc:sldMkLst>
          <pc:docMk/>
          <pc:sldMk cId="1177372326" sldId="13909"/>
        </pc:sldMkLst>
      </pc:sldChg>
      <pc:sldChg chg="add del ord replId">
        <pc:chgData name="운영팀 세움교회" userId="090681ba33accfb9" providerId="LiveId" clId="{31855726-7517-4C46-96B5-75A7AA617647}" dt="2025-07-26T14:17:00.684" v="3962" actId="2696"/>
        <pc:sldMkLst>
          <pc:docMk/>
          <pc:sldMk cId="2509229461" sldId="13910"/>
        </pc:sldMkLst>
      </pc:sldChg>
      <pc:sldChg chg="del">
        <pc:chgData name="운영팀 세움교회" userId="090681ba33accfb9" providerId="LiveId" clId="{31855726-7517-4C46-96B5-75A7AA617647}" dt="2025-07-26T13:57:41.822" v="3731" actId="2696"/>
        <pc:sldMkLst>
          <pc:docMk/>
          <pc:sldMk cId="333485977" sldId="13911"/>
        </pc:sldMkLst>
      </pc:sldChg>
      <pc:sldChg chg="del">
        <pc:chgData name="운영팀 세움교회" userId="090681ba33accfb9" providerId="LiveId" clId="{31855726-7517-4C46-96B5-75A7AA617647}" dt="2025-07-26T13:57:41.825" v="3735" actId="2696"/>
        <pc:sldMkLst>
          <pc:docMk/>
          <pc:sldMk cId="185094912" sldId="13912"/>
        </pc:sldMkLst>
      </pc:sldChg>
      <pc:sldChg chg="add del setBg">
        <pc:chgData name="운영팀 세움교회" userId="090681ba33accfb9" providerId="LiveId" clId="{31855726-7517-4C46-96B5-75A7AA617647}" dt="2025-07-26T13:41:05.164" v="3714"/>
        <pc:sldMkLst>
          <pc:docMk/>
          <pc:sldMk cId="398682731" sldId="13913"/>
        </pc:sldMkLst>
      </pc:sldChg>
      <pc:sldChg chg="add del">
        <pc:chgData name="운영팀 세움교회" userId="090681ba33accfb9" providerId="LiveId" clId="{31855726-7517-4C46-96B5-75A7AA617647}" dt="2025-08-02T14:25:17.664" v="4158" actId="2696"/>
        <pc:sldMkLst>
          <pc:docMk/>
          <pc:sldMk cId="3389960094" sldId="13913"/>
        </pc:sldMkLst>
      </pc:sldChg>
      <pc:sldChg chg="add del">
        <pc:chgData name="운영팀 세움교회" userId="090681ba33accfb9" providerId="LiveId" clId="{31855726-7517-4C46-96B5-75A7AA617647}" dt="2025-08-02T14:25:17.668" v="4162" actId="2696"/>
        <pc:sldMkLst>
          <pc:docMk/>
          <pc:sldMk cId="1214255411" sldId="13914"/>
        </pc:sldMkLst>
      </pc:sldChg>
      <pc:sldChg chg="add del setBg">
        <pc:chgData name="운영팀 세움교회" userId="090681ba33accfb9" providerId="LiveId" clId="{31855726-7517-4C46-96B5-75A7AA617647}" dt="2025-07-26T13:41:05.164" v="3714"/>
        <pc:sldMkLst>
          <pc:docMk/>
          <pc:sldMk cId="3823272281" sldId="13914"/>
        </pc:sldMkLst>
      </pc:sldChg>
      <pc:sldChg chg="modSp add del mod">
        <pc:chgData name="운영팀 세움교회" userId="090681ba33accfb9" providerId="LiveId" clId="{31855726-7517-4C46-96B5-75A7AA617647}" dt="2025-08-02T15:12:37.693" v="4594" actId="2696"/>
        <pc:sldMkLst>
          <pc:docMk/>
          <pc:sldMk cId="1580688037" sldId="13915"/>
        </pc:sldMkLst>
      </pc:sldChg>
      <pc:sldChg chg="add del">
        <pc:chgData name="운영팀 세움교회" userId="090681ba33accfb9" providerId="LiveId" clId="{31855726-7517-4C46-96B5-75A7AA617647}" dt="2025-08-02T15:12:37.687" v="4584" actId="2696"/>
        <pc:sldMkLst>
          <pc:docMk/>
          <pc:sldMk cId="602165928" sldId="13916"/>
        </pc:sldMkLst>
      </pc:sldChg>
      <pc:sldChg chg="add del">
        <pc:chgData name="운영팀 세움교회" userId="090681ba33accfb9" providerId="LiveId" clId="{31855726-7517-4C46-96B5-75A7AA617647}" dt="2025-08-02T15:12:37.686" v="4582" actId="2696"/>
        <pc:sldMkLst>
          <pc:docMk/>
          <pc:sldMk cId="2517482688" sldId="13917"/>
        </pc:sldMkLst>
      </pc:sldChg>
      <pc:sldChg chg="add del">
        <pc:chgData name="운영팀 세움교회" userId="090681ba33accfb9" providerId="LiveId" clId="{31855726-7517-4C46-96B5-75A7AA617647}" dt="2025-08-02T15:12:37.690" v="4590" actId="2696"/>
        <pc:sldMkLst>
          <pc:docMk/>
          <pc:sldMk cId="1737834604" sldId="13918"/>
        </pc:sldMkLst>
      </pc:sldChg>
      <pc:sldChg chg="add del">
        <pc:chgData name="운영팀 세움교회" userId="090681ba33accfb9" providerId="LiveId" clId="{31855726-7517-4C46-96B5-75A7AA617647}" dt="2025-08-02T15:12:37.688" v="4585" actId="2696"/>
        <pc:sldMkLst>
          <pc:docMk/>
          <pc:sldMk cId="3647182826" sldId="13919"/>
        </pc:sldMkLst>
      </pc:sldChg>
      <pc:sldChg chg="add del">
        <pc:chgData name="운영팀 세움교회" userId="090681ba33accfb9" providerId="LiveId" clId="{31855726-7517-4C46-96B5-75A7AA617647}" dt="2025-08-02T15:12:37.674" v="4564" actId="2696"/>
        <pc:sldMkLst>
          <pc:docMk/>
          <pc:sldMk cId="1808032383" sldId="13920"/>
        </pc:sldMkLst>
      </pc:sldChg>
      <pc:sldChg chg="add del">
        <pc:chgData name="운영팀 세움교회" userId="090681ba33accfb9" providerId="LiveId" clId="{31855726-7517-4C46-96B5-75A7AA617647}" dt="2025-08-02T15:12:37.682" v="4576" actId="2696"/>
        <pc:sldMkLst>
          <pc:docMk/>
          <pc:sldMk cId="1951125600" sldId="13921"/>
        </pc:sldMkLst>
      </pc:sldChg>
      <pc:sldChg chg="add del">
        <pc:chgData name="운영팀 세움교회" userId="090681ba33accfb9" providerId="LiveId" clId="{31855726-7517-4C46-96B5-75A7AA617647}" dt="2025-08-02T15:12:37.685" v="4580" actId="2696"/>
        <pc:sldMkLst>
          <pc:docMk/>
          <pc:sldMk cId="1693620300" sldId="13922"/>
        </pc:sldMkLst>
      </pc:sldChg>
      <pc:sldChg chg="modSp add del mod">
        <pc:chgData name="운영팀 세움교회" userId="090681ba33accfb9" providerId="LiveId" clId="{31855726-7517-4C46-96B5-75A7AA617647}" dt="2025-08-02T14:32:24.805" v="4187" actId="2696"/>
        <pc:sldMkLst>
          <pc:docMk/>
          <pc:sldMk cId="1880578813" sldId="13923"/>
        </pc:sldMkLst>
      </pc:sldChg>
      <pc:sldChg chg="modSp add del mod">
        <pc:chgData name="운영팀 세움교회" userId="090681ba33accfb9" providerId="LiveId" clId="{31855726-7517-4C46-96B5-75A7AA617647}" dt="2025-08-02T14:32:24.813" v="4188" actId="2696"/>
        <pc:sldMkLst>
          <pc:docMk/>
          <pc:sldMk cId="1748744071" sldId="13924"/>
        </pc:sldMkLst>
      </pc:sldChg>
      <pc:sldChg chg="modSp add del mod">
        <pc:chgData name="운영팀 세움교회" userId="090681ba33accfb9" providerId="LiveId" clId="{31855726-7517-4C46-96B5-75A7AA617647}" dt="2025-08-02T14:32:24.804" v="4186" actId="2696"/>
        <pc:sldMkLst>
          <pc:docMk/>
          <pc:sldMk cId="3329514096" sldId="13925"/>
        </pc:sldMkLst>
      </pc:sldChg>
      <pc:sldChg chg="modSp add del mod">
        <pc:chgData name="운영팀 세움교회" userId="090681ba33accfb9" providerId="LiveId" clId="{31855726-7517-4C46-96B5-75A7AA617647}" dt="2025-08-02T14:32:24.820" v="4189" actId="2696"/>
        <pc:sldMkLst>
          <pc:docMk/>
          <pc:sldMk cId="3153588294" sldId="13926"/>
        </pc:sldMkLst>
      </pc:sldChg>
      <pc:sldChg chg="modSp add del mod">
        <pc:chgData name="운영팀 세움교회" userId="090681ba33accfb9" providerId="LiveId" clId="{31855726-7517-4C46-96B5-75A7AA617647}" dt="2025-08-02T14:32:24.826" v="4190" actId="2696"/>
        <pc:sldMkLst>
          <pc:docMk/>
          <pc:sldMk cId="2290086510" sldId="13927"/>
        </pc:sldMkLst>
      </pc:sldChg>
      <pc:sldChg chg="modSp add del mod">
        <pc:chgData name="운영팀 세움교회" userId="090681ba33accfb9" providerId="LiveId" clId="{31855726-7517-4C46-96B5-75A7AA617647}" dt="2025-08-02T14:32:24.795" v="4185" actId="2696"/>
        <pc:sldMkLst>
          <pc:docMk/>
          <pc:sldMk cId="3008703294" sldId="13928"/>
        </pc:sldMkLst>
      </pc:sldChg>
      <pc:sldChg chg="modSp add del mod ord">
        <pc:chgData name="운영팀 세움교회" userId="090681ba33accfb9" providerId="LiveId" clId="{31855726-7517-4C46-96B5-75A7AA617647}" dt="2025-08-09T12:22:57.142" v="4851" actId="2696"/>
        <pc:sldMkLst>
          <pc:docMk/>
          <pc:sldMk cId="2477253133" sldId="13929"/>
        </pc:sldMkLst>
      </pc:sldChg>
      <pc:sldChg chg="modSp add del mod">
        <pc:chgData name="운영팀 세움교회" userId="090681ba33accfb9" providerId="LiveId" clId="{31855726-7517-4C46-96B5-75A7AA617647}" dt="2025-08-02T14:38:26.577" v="4342" actId="2696"/>
        <pc:sldMkLst>
          <pc:docMk/>
          <pc:sldMk cId="3005913296" sldId="13930"/>
        </pc:sldMkLst>
      </pc:sldChg>
      <pc:sldChg chg="add del replId">
        <pc:chgData name="운영팀 세움교회" userId="090681ba33accfb9" providerId="LiveId" clId="{31855726-7517-4C46-96B5-75A7AA617647}" dt="2025-08-02T14:38:26.623" v="4365" actId="2696"/>
        <pc:sldMkLst>
          <pc:docMk/>
          <pc:sldMk cId="4041564731" sldId="13931"/>
        </pc:sldMkLst>
      </pc:sldChg>
      <pc:sldChg chg="add del">
        <pc:chgData name="운영팀 세움교회" userId="090681ba33accfb9" providerId="LiveId" clId="{31855726-7517-4C46-96B5-75A7AA617647}" dt="2025-08-02T14:38:26.595" v="4350" actId="2696"/>
        <pc:sldMkLst>
          <pc:docMk/>
          <pc:sldMk cId="1516008862" sldId="13932"/>
        </pc:sldMkLst>
      </pc:sldChg>
      <pc:sldChg chg="modSp add del mod replId">
        <pc:chgData name="운영팀 세움교회" userId="090681ba33accfb9" providerId="LiveId" clId="{31855726-7517-4C46-96B5-75A7AA617647}" dt="2025-08-02T14:38:26.594" v="4349" actId="2696"/>
        <pc:sldMkLst>
          <pc:docMk/>
          <pc:sldMk cId="4164081270" sldId="13933"/>
        </pc:sldMkLst>
      </pc:sldChg>
      <pc:sldChg chg="modSp add del mod">
        <pc:chgData name="운영팀 세움교회" userId="090681ba33accfb9" providerId="LiveId" clId="{31855726-7517-4C46-96B5-75A7AA617647}" dt="2025-08-02T14:38:26.606" v="4351" actId="2696"/>
        <pc:sldMkLst>
          <pc:docMk/>
          <pc:sldMk cId="3489360825" sldId="13934"/>
        </pc:sldMkLst>
      </pc:sldChg>
      <pc:sldChg chg="modSp add del mod">
        <pc:chgData name="운영팀 세움교회" userId="090681ba33accfb9" providerId="LiveId" clId="{31855726-7517-4C46-96B5-75A7AA617647}" dt="2025-08-02T14:38:26.589" v="4345" actId="2696"/>
        <pc:sldMkLst>
          <pc:docMk/>
          <pc:sldMk cId="2979901573" sldId="13935"/>
        </pc:sldMkLst>
      </pc:sldChg>
      <pc:sldChg chg="add del replId">
        <pc:chgData name="운영팀 세움교회" userId="090681ba33accfb9" providerId="LiveId" clId="{31855726-7517-4C46-96B5-75A7AA617647}" dt="2025-08-02T14:38:26.617" v="4359" actId="2696"/>
        <pc:sldMkLst>
          <pc:docMk/>
          <pc:sldMk cId="2312638930" sldId="13936"/>
        </pc:sldMkLst>
      </pc:sldChg>
      <pc:sldChg chg="modSp add del mod">
        <pc:chgData name="운영팀 세움교회" userId="090681ba33accfb9" providerId="LiveId" clId="{31855726-7517-4C46-96B5-75A7AA617647}" dt="2025-08-02T14:38:26.613" v="4355" actId="2696"/>
        <pc:sldMkLst>
          <pc:docMk/>
          <pc:sldMk cId="3986831998" sldId="13937"/>
        </pc:sldMkLst>
      </pc:sldChg>
      <pc:sldChg chg="add del replId">
        <pc:chgData name="운영팀 세움교회" userId="090681ba33accfb9" providerId="LiveId" clId="{31855726-7517-4C46-96B5-75A7AA617647}" dt="2025-08-02T14:38:26.615" v="4357" actId="2696"/>
        <pc:sldMkLst>
          <pc:docMk/>
          <pc:sldMk cId="1278313258" sldId="13938"/>
        </pc:sldMkLst>
      </pc:sldChg>
      <pc:sldChg chg="modSp add del mod">
        <pc:chgData name="운영팀 세움교회" userId="090681ba33accfb9" providerId="LiveId" clId="{31855726-7517-4C46-96B5-75A7AA617647}" dt="2025-08-02T14:38:26.621" v="4364" actId="2696"/>
        <pc:sldMkLst>
          <pc:docMk/>
          <pc:sldMk cId="2081848573" sldId="13939"/>
        </pc:sldMkLst>
      </pc:sldChg>
      <pc:sldChg chg="add del replId">
        <pc:chgData name="운영팀 세움교회" userId="090681ba33accfb9" providerId="LiveId" clId="{31855726-7517-4C46-96B5-75A7AA617647}" dt="2025-08-02T14:38:26.588" v="4344" actId="2696"/>
        <pc:sldMkLst>
          <pc:docMk/>
          <pc:sldMk cId="2782897198" sldId="13940"/>
        </pc:sldMkLst>
      </pc:sldChg>
      <pc:sldChg chg="modSp add del mod">
        <pc:chgData name="운영팀 세움교회" userId="090681ba33accfb9" providerId="LiveId" clId="{31855726-7517-4C46-96B5-75A7AA617647}" dt="2025-08-02T14:38:26.618" v="4361" actId="2696"/>
        <pc:sldMkLst>
          <pc:docMk/>
          <pc:sldMk cId="78547952" sldId="13941"/>
        </pc:sldMkLst>
      </pc:sldChg>
      <pc:sldChg chg="add del replId">
        <pc:chgData name="운영팀 세움교회" userId="090681ba33accfb9" providerId="LiveId" clId="{31855726-7517-4C46-96B5-75A7AA617647}" dt="2025-08-02T14:38:26.587" v="4343" actId="2696"/>
        <pc:sldMkLst>
          <pc:docMk/>
          <pc:sldMk cId="3885029324" sldId="13942"/>
        </pc:sldMkLst>
      </pc:sldChg>
      <pc:sldChg chg="add del">
        <pc:chgData name="운영팀 세움교회" userId="090681ba33accfb9" providerId="LiveId" clId="{31855726-7517-4C46-96B5-75A7AA617647}" dt="2025-08-02T14:38:26.619" v="4362" actId="2696"/>
        <pc:sldMkLst>
          <pc:docMk/>
          <pc:sldMk cId="451628314" sldId="13943"/>
        </pc:sldMkLst>
      </pc:sldChg>
      <pc:sldChg chg="modSp add del mod replId">
        <pc:chgData name="운영팀 세움교회" userId="090681ba33accfb9" providerId="LiveId" clId="{31855726-7517-4C46-96B5-75A7AA617647}" dt="2025-08-02T14:38:26.611" v="4352" actId="2696"/>
        <pc:sldMkLst>
          <pc:docMk/>
          <pc:sldMk cId="1122047923" sldId="13944"/>
        </pc:sldMkLst>
      </pc:sldChg>
      <pc:sldChg chg="modSp add del mod">
        <pc:chgData name="운영팀 세움교회" userId="090681ba33accfb9" providerId="LiveId" clId="{31855726-7517-4C46-96B5-75A7AA617647}" dt="2025-08-02T14:38:26.618" v="4360" actId="2696"/>
        <pc:sldMkLst>
          <pc:docMk/>
          <pc:sldMk cId="3687450169" sldId="13945"/>
        </pc:sldMkLst>
      </pc:sldChg>
      <pc:sldChg chg="add del replId">
        <pc:chgData name="운영팀 세움교회" userId="090681ba33accfb9" providerId="LiveId" clId="{31855726-7517-4C46-96B5-75A7AA617647}" dt="2025-08-02T14:38:26.590" v="4346" actId="2696"/>
        <pc:sldMkLst>
          <pc:docMk/>
          <pc:sldMk cId="1262610091" sldId="13946"/>
        </pc:sldMkLst>
      </pc:sldChg>
      <pc:sldChg chg="modSp add del mod">
        <pc:chgData name="운영팀 세움교회" userId="090681ba33accfb9" providerId="LiveId" clId="{31855726-7517-4C46-96B5-75A7AA617647}" dt="2025-08-02T14:38:26.621" v="4363" actId="2696"/>
        <pc:sldMkLst>
          <pc:docMk/>
          <pc:sldMk cId="550900415" sldId="13947"/>
        </pc:sldMkLst>
      </pc:sldChg>
      <pc:sldChg chg="add del replId">
        <pc:chgData name="운영팀 세움교회" userId="090681ba33accfb9" providerId="LiveId" clId="{31855726-7517-4C46-96B5-75A7AA617647}" dt="2025-08-02T14:38:26.614" v="4356" actId="2696"/>
        <pc:sldMkLst>
          <pc:docMk/>
          <pc:sldMk cId="4039758110" sldId="13948"/>
        </pc:sldMkLst>
      </pc:sldChg>
      <pc:sldChg chg="modSp add del mod">
        <pc:chgData name="운영팀 세움교회" userId="090681ba33accfb9" providerId="LiveId" clId="{31855726-7517-4C46-96B5-75A7AA617647}" dt="2025-08-02T14:38:26.616" v="4358" actId="2696"/>
        <pc:sldMkLst>
          <pc:docMk/>
          <pc:sldMk cId="399095335" sldId="13949"/>
        </pc:sldMkLst>
      </pc:sldChg>
      <pc:sldChg chg="add del replId">
        <pc:chgData name="운영팀 세움교회" userId="090681ba33accfb9" providerId="LiveId" clId="{31855726-7517-4C46-96B5-75A7AA617647}" dt="2025-08-02T14:38:26.591" v="4347" actId="2696"/>
        <pc:sldMkLst>
          <pc:docMk/>
          <pc:sldMk cId="3139646669" sldId="13950"/>
        </pc:sldMkLst>
      </pc:sldChg>
      <pc:sldChg chg="modSp add del mod">
        <pc:chgData name="운영팀 세움교회" userId="090681ba33accfb9" providerId="LiveId" clId="{31855726-7517-4C46-96B5-75A7AA617647}" dt="2025-08-02T14:38:26.613" v="4354" actId="2696"/>
        <pc:sldMkLst>
          <pc:docMk/>
          <pc:sldMk cId="2026127994" sldId="13951"/>
        </pc:sldMkLst>
      </pc:sldChg>
      <pc:sldChg chg="add del replId">
        <pc:chgData name="운영팀 세움교회" userId="090681ba33accfb9" providerId="LiveId" clId="{31855726-7517-4C46-96B5-75A7AA617647}" dt="2025-08-02T14:38:26.612" v="4353" actId="2696"/>
        <pc:sldMkLst>
          <pc:docMk/>
          <pc:sldMk cId="3451610111" sldId="13952"/>
        </pc:sldMkLst>
      </pc:sldChg>
      <pc:sldChg chg="modSp add del mod">
        <pc:chgData name="운영팀 세움교회" userId="090681ba33accfb9" providerId="LiveId" clId="{31855726-7517-4C46-96B5-75A7AA617647}" dt="2025-08-02T14:38:26.593" v="4348" actId="2696"/>
        <pc:sldMkLst>
          <pc:docMk/>
          <pc:sldMk cId="721290637" sldId="13953"/>
        </pc:sldMkLst>
      </pc:sldChg>
      <pc:sldChg chg="add del">
        <pc:chgData name="운영팀 세움교회" userId="090681ba33accfb9" providerId="LiveId" clId="{31855726-7517-4C46-96B5-75A7AA617647}" dt="2025-08-02T14:29:25.267" v="4166" actId="2696"/>
        <pc:sldMkLst>
          <pc:docMk/>
          <pc:sldMk cId="2186545770" sldId="13954"/>
        </pc:sldMkLst>
      </pc:sldChg>
      <pc:sldChg chg="add del">
        <pc:chgData name="운영팀 세움교회" userId="090681ba33accfb9" providerId="LiveId" clId="{31855726-7517-4C46-96B5-75A7AA617647}" dt="2025-08-02T14:25:14.612" v="4155"/>
        <pc:sldMkLst>
          <pc:docMk/>
          <pc:sldMk cId="2789950813" sldId="13954"/>
        </pc:sldMkLst>
      </pc:sldChg>
      <pc:sldChg chg="add del">
        <pc:chgData name="운영팀 세움교회" userId="090681ba33accfb9" providerId="LiveId" clId="{31855726-7517-4C46-96B5-75A7AA617647}" dt="2025-08-02T14:29:25.269" v="4167" actId="2696"/>
        <pc:sldMkLst>
          <pc:docMk/>
          <pc:sldMk cId="601543429" sldId="13955"/>
        </pc:sldMkLst>
      </pc:sldChg>
      <pc:sldChg chg="add del">
        <pc:chgData name="운영팀 세움교회" userId="090681ba33accfb9" providerId="LiveId" clId="{31855726-7517-4C46-96B5-75A7AA617647}" dt="2025-08-02T14:25:14.612" v="4155"/>
        <pc:sldMkLst>
          <pc:docMk/>
          <pc:sldMk cId="2527995923" sldId="13955"/>
        </pc:sldMkLst>
      </pc:sldChg>
      <pc:sldChg chg="add del">
        <pc:chgData name="운영팀 세움교회" userId="090681ba33accfb9" providerId="LiveId" clId="{31855726-7517-4C46-96B5-75A7AA617647}" dt="2025-08-02T14:29:23.190" v="4164"/>
        <pc:sldMkLst>
          <pc:docMk/>
          <pc:sldMk cId="3489388344" sldId="13956"/>
        </pc:sldMkLst>
      </pc:sldChg>
      <pc:sldChg chg="add del">
        <pc:chgData name="운영팀 세움교회" userId="090681ba33accfb9" providerId="LiveId" clId="{31855726-7517-4C46-96B5-75A7AA617647}" dt="2025-08-09T06:54:33.276" v="4607" actId="2696"/>
        <pc:sldMkLst>
          <pc:docMk/>
          <pc:sldMk cId="4278661562" sldId="13956"/>
        </pc:sldMkLst>
      </pc:sldChg>
      <pc:sldChg chg="add del">
        <pc:chgData name="운영팀 세움교회" userId="090681ba33accfb9" providerId="LiveId" clId="{31855726-7517-4C46-96B5-75A7AA617647}" dt="2025-08-09T06:54:33.277" v="4608" actId="2696"/>
        <pc:sldMkLst>
          <pc:docMk/>
          <pc:sldMk cId="1781833404" sldId="13957"/>
        </pc:sldMkLst>
      </pc:sldChg>
      <pc:sldChg chg="add del setBg">
        <pc:chgData name="운영팀 세움교회" userId="090681ba33accfb9" providerId="LiveId" clId="{31855726-7517-4C46-96B5-75A7AA617647}" dt="2025-08-02T14:29:23.190" v="4164"/>
        <pc:sldMkLst>
          <pc:docMk/>
          <pc:sldMk cId="2083173134" sldId="13957"/>
        </pc:sldMkLst>
      </pc:sldChg>
      <pc:sldChg chg="add del">
        <pc:chgData name="운영팀 세움교회" userId="090681ba33accfb9" providerId="LiveId" clId="{31855726-7517-4C46-96B5-75A7AA617647}" dt="2025-08-09T06:54:33.279" v="4609" actId="2696"/>
        <pc:sldMkLst>
          <pc:docMk/>
          <pc:sldMk cId="83710503" sldId="13958"/>
        </pc:sldMkLst>
      </pc:sldChg>
      <pc:sldChg chg="add del setBg">
        <pc:chgData name="운영팀 세움교회" userId="090681ba33accfb9" providerId="LiveId" clId="{31855726-7517-4C46-96B5-75A7AA617647}" dt="2025-08-02T14:29:23.190" v="4164"/>
        <pc:sldMkLst>
          <pc:docMk/>
          <pc:sldMk cId="1628368597" sldId="13958"/>
        </pc:sldMkLst>
      </pc:sldChg>
      <pc:sldChg chg="modSp add del mod">
        <pc:chgData name="운영팀 세움교회" userId="090681ba33accfb9" providerId="LiveId" clId="{31855726-7517-4C46-96B5-75A7AA617647}" dt="2025-08-09T07:23:45.570" v="4688" actId="2696"/>
        <pc:sldMkLst>
          <pc:docMk/>
          <pc:sldMk cId="17005265" sldId="13959"/>
        </pc:sldMkLst>
      </pc:sldChg>
      <pc:sldChg chg="modSp add del mod">
        <pc:chgData name="운영팀 세움교회" userId="090681ba33accfb9" providerId="LiveId" clId="{31855726-7517-4C46-96B5-75A7AA617647}" dt="2025-08-09T07:23:45.580" v="4690" actId="2696"/>
        <pc:sldMkLst>
          <pc:docMk/>
          <pc:sldMk cId="1003017962" sldId="13960"/>
        </pc:sldMkLst>
      </pc:sldChg>
      <pc:sldChg chg="modSp add del mod">
        <pc:chgData name="운영팀 세움교회" userId="090681ba33accfb9" providerId="LiveId" clId="{31855726-7517-4C46-96B5-75A7AA617647}" dt="2025-08-09T07:23:45.590" v="4694" actId="2696"/>
        <pc:sldMkLst>
          <pc:docMk/>
          <pc:sldMk cId="675988938" sldId="13961"/>
        </pc:sldMkLst>
      </pc:sldChg>
      <pc:sldChg chg="modSp add del mod">
        <pc:chgData name="운영팀 세움교회" userId="090681ba33accfb9" providerId="LiveId" clId="{31855726-7517-4C46-96B5-75A7AA617647}" dt="2025-08-09T07:23:45.596" v="4696" actId="2696"/>
        <pc:sldMkLst>
          <pc:docMk/>
          <pc:sldMk cId="4211097540" sldId="13962"/>
        </pc:sldMkLst>
      </pc:sldChg>
      <pc:sldChg chg="modSp add del mod">
        <pc:chgData name="운영팀 세움교회" userId="090681ba33accfb9" providerId="LiveId" clId="{31855726-7517-4C46-96B5-75A7AA617647}" dt="2025-08-09T07:23:45.578" v="4689" actId="2696"/>
        <pc:sldMkLst>
          <pc:docMk/>
          <pc:sldMk cId="3660111724" sldId="13963"/>
        </pc:sldMkLst>
      </pc:sldChg>
      <pc:sldChg chg="modSp add del mod">
        <pc:chgData name="운영팀 세움교회" userId="090681ba33accfb9" providerId="LiveId" clId="{31855726-7517-4C46-96B5-75A7AA617647}" dt="2025-08-09T07:23:45.586" v="4691" actId="2696"/>
        <pc:sldMkLst>
          <pc:docMk/>
          <pc:sldMk cId="1587903796" sldId="13964"/>
        </pc:sldMkLst>
      </pc:sldChg>
      <pc:sldChg chg="modSp add del mod">
        <pc:chgData name="운영팀 세움교회" userId="090681ba33accfb9" providerId="LiveId" clId="{31855726-7517-4C46-96B5-75A7AA617647}" dt="2025-08-09T07:23:45.588" v="4693" actId="2696"/>
        <pc:sldMkLst>
          <pc:docMk/>
          <pc:sldMk cId="3766914380" sldId="13965"/>
        </pc:sldMkLst>
      </pc:sldChg>
      <pc:sldChg chg="modSp add del mod">
        <pc:chgData name="운영팀 세움교회" userId="090681ba33accfb9" providerId="LiveId" clId="{31855726-7517-4C46-96B5-75A7AA617647}" dt="2025-08-09T07:23:45.595" v="4695" actId="2696"/>
        <pc:sldMkLst>
          <pc:docMk/>
          <pc:sldMk cId="2659323680" sldId="13966"/>
        </pc:sldMkLst>
      </pc:sldChg>
      <pc:sldChg chg="modSp add del mod">
        <pc:chgData name="운영팀 세움교회" userId="090681ba33accfb9" providerId="LiveId" clId="{31855726-7517-4C46-96B5-75A7AA617647}" dt="2025-08-09T07:23:45.602" v="4697" actId="2696"/>
        <pc:sldMkLst>
          <pc:docMk/>
          <pc:sldMk cId="3453581251" sldId="13967"/>
        </pc:sldMkLst>
      </pc:sldChg>
      <pc:sldChg chg="modSp add del mod">
        <pc:chgData name="운영팀 세움교회" userId="090681ba33accfb9" providerId="LiveId" clId="{31855726-7517-4C46-96B5-75A7AA617647}" dt="2025-08-09T07:23:45.587" v="4692" actId="2696"/>
        <pc:sldMkLst>
          <pc:docMk/>
          <pc:sldMk cId="98320882" sldId="13968"/>
        </pc:sldMkLst>
      </pc:sldChg>
      <pc:sldChg chg="modSp add del mod">
        <pc:chgData name="운영팀 세움교회" userId="090681ba33accfb9" providerId="LiveId" clId="{31855726-7517-4C46-96B5-75A7AA617647}" dt="2025-08-09T12:22:31.171" v="4836" actId="2696"/>
        <pc:sldMkLst>
          <pc:docMk/>
          <pc:sldMk cId="1706451796" sldId="13969"/>
        </pc:sldMkLst>
      </pc:sldChg>
      <pc:sldChg chg="add del replId">
        <pc:chgData name="운영팀 세움교회" userId="090681ba33accfb9" providerId="LiveId" clId="{31855726-7517-4C46-96B5-75A7AA617647}" dt="2025-08-09T12:22:31.181" v="4837" actId="2696"/>
        <pc:sldMkLst>
          <pc:docMk/>
          <pc:sldMk cId="1950088491" sldId="13970"/>
        </pc:sldMkLst>
      </pc:sldChg>
      <pc:sldChg chg="modSp add del mod">
        <pc:chgData name="운영팀 세움교회" userId="090681ba33accfb9" providerId="LiveId" clId="{31855726-7517-4C46-96B5-75A7AA617647}" dt="2025-08-09T12:22:31.189" v="4838" actId="2696"/>
        <pc:sldMkLst>
          <pc:docMk/>
          <pc:sldMk cId="77105292" sldId="13971"/>
        </pc:sldMkLst>
      </pc:sldChg>
      <pc:sldChg chg="add del replId">
        <pc:chgData name="운영팀 세움교회" userId="090681ba33accfb9" providerId="LiveId" clId="{31855726-7517-4C46-96B5-75A7AA617647}" dt="2025-08-09T12:22:31.193" v="4839" actId="2696"/>
        <pc:sldMkLst>
          <pc:docMk/>
          <pc:sldMk cId="4100983020" sldId="13972"/>
        </pc:sldMkLst>
      </pc:sldChg>
      <pc:sldChg chg="addSp delSp modSp add del mod">
        <pc:chgData name="운영팀 세움교회" userId="090681ba33accfb9" providerId="LiveId" clId="{31855726-7517-4C46-96B5-75A7AA617647}" dt="2025-08-09T12:22:31.213" v="4844" actId="2696"/>
        <pc:sldMkLst>
          <pc:docMk/>
          <pc:sldMk cId="160416464" sldId="13973"/>
        </pc:sldMkLst>
      </pc:sldChg>
      <pc:sldChg chg="add del replId">
        <pc:chgData name="운영팀 세움교회" userId="090681ba33accfb9" providerId="LiveId" clId="{31855726-7517-4C46-96B5-75A7AA617647}" dt="2025-08-09T12:22:31.224" v="4847" actId="2696"/>
        <pc:sldMkLst>
          <pc:docMk/>
          <pc:sldMk cId="2945047425" sldId="13974"/>
        </pc:sldMkLst>
      </pc:sldChg>
      <pc:sldChg chg="addSp modSp add del mod setBg">
        <pc:chgData name="운영팀 세움교회" userId="090681ba33accfb9" providerId="LiveId" clId="{31855726-7517-4C46-96B5-75A7AA617647}" dt="2025-08-09T12:22:31.197" v="4840" actId="2696"/>
        <pc:sldMkLst>
          <pc:docMk/>
          <pc:sldMk cId="438317216" sldId="13975"/>
        </pc:sldMkLst>
      </pc:sldChg>
      <pc:sldChg chg="addSp modSp add del mod setBg">
        <pc:chgData name="운영팀 세움교회" userId="090681ba33accfb9" providerId="LiveId" clId="{31855726-7517-4C46-96B5-75A7AA617647}" dt="2025-08-09T12:22:31.201" v="4841" actId="2696"/>
        <pc:sldMkLst>
          <pc:docMk/>
          <pc:sldMk cId="4115480141" sldId="13976"/>
        </pc:sldMkLst>
      </pc:sldChg>
      <pc:sldChg chg="add del">
        <pc:chgData name="운영팀 세움교회" userId="090681ba33accfb9" providerId="LiveId" clId="{31855726-7517-4C46-96B5-75A7AA617647}" dt="2025-08-09T12:22:31.207" v="4843" actId="2696"/>
        <pc:sldMkLst>
          <pc:docMk/>
          <pc:sldMk cId="2326963241" sldId="13977"/>
        </pc:sldMkLst>
      </pc:sldChg>
      <pc:sldChg chg="addSp delSp modSp add del mod setBg">
        <pc:chgData name="운영팀 세움교회" userId="090681ba33accfb9" providerId="LiveId" clId="{31855726-7517-4C46-96B5-75A7AA617647}" dt="2025-08-09T12:22:31.204" v="4842" actId="2696"/>
        <pc:sldMkLst>
          <pc:docMk/>
          <pc:sldMk cId="1340185065" sldId="13978"/>
        </pc:sldMkLst>
      </pc:sldChg>
      <pc:sldChg chg="modSp add del mod">
        <pc:chgData name="운영팀 세움교회" userId="090681ba33accfb9" providerId="LiveId" clId="{31855726-7517-4C46-96B5-75A7AA617647}" dt="2025-08-09T12:22:31.230" v="4848" actId="2696"/>
        <pc:sldMkLst>
          <pc:docMk/>
          <pc:sldMk cId="630466576" sldId="13979"/>
        </pc:sldMkLst>
      </pc:sldChg>
      <pc:sldChg chg="add del replId">
        <pc:chgData name="운영팀 세움교회" userId="090681ba33accfb9" providerId="LiveId" clId="{31855726-7517-4C46-96B5-75A7AA617647}" dt="2025-08-09T12:23:20.621" v="4862" actId="2696"/>
        <pc:sldMkLst>
          <pc:docMk/>
          <pc:sldMk cId="3493807721" sldId="13980"/>
        </pc:sldMkLst>
      </pc:sldChg>
      <pc:sldChg chg="modSp add del mod">
        <pc:chgData name="운영팀 세움교회" userId="090681ba33accfb9" providerId="LiveId" clId="{31855726-7517-4C46-96B5-75A7AA617647}" dt="2025-08-09T12:22:31.218" v="4845" actId="2696"/>
        <pc:sldMkLst>
          <pc:docMk/>
          <pc:sldMk cId="3301283539" sldId="13981"/>
        </pc:sldMkLst>
      </pc:sldChg>
      <pc:sldChg chg="add del">
        <pc:chgData name="운영팀 세움교회" userId="090681ba33accfb9" providerId="LiveId" clId="{31855726-7517-4C46-96B5-75A7AA617647}" dt="2025-08-02T14:43:09.031" v="4508" actId="2890"/>
        <pc:sldMkLst>
          <pc:docMk/>
          <pc:sldMk cId="3562568049" sldId="13981"/>
        </pc:sldMkLst>
      </pc:sldChg>
      <pc:sldChg chg="modSp add del mod">
        <pc:chgData name="운영팀 세움교회" userId="090681ba33accfb9" providerId="LiveId" clId="{31855726-7517-4C46-96B5-75A7AA617647}" dt="2025-08-09T12:22:31.222" v="4846" actId="2696"/>
        <pc:sldMkLst>
          <pc:docMk/>
          <pc:sldMk cId="1957176968" sldId="13982"/>
        </pc:sldMkLst>
      </pc:sldChg>
      <pc:sldChg chg="add del">
        <pc:chgData name="운영팀 세움교회" userId="090681ba33accfb9" providerId="LiveId" clId="{31855726-7517-4C46-96B5-75A7AA617647}" dt="2025-08-02T14:45:01.951" v="4553" actId="2890"/>
        <pc:sldMkLst>
          <pc:docMk/>
          <pc:sldMk cId="2398034043" sldId="13983"/>
        </pc:sldMkLst>
      </pc:sldChg>
      <pc:sldChg chg="add">
        <pc:chgData name="운영팀 세움교회" userId="090681ba33accfb9" providerId="LiveId" clId="{31855726-7517-4C46-96B5-75A7AA617647}" dt="2025-08-02T15:04:45.052" v="4561" actId="2890"/>
        <pc:sldMkLst>
          <pc:docMk/>
          <pc:sldMk cId="3724656016" sldId="13983"/>
        </pc:sldMkLst>
      </pc:sldChg>
      <pc:sldChg chg="add del">
        <pc:chgData name="운영팀 세움교회" userId="090681ba33accfb9" providerId="LiveId" clId="{31855726-7517-4C46-96B5-75A7AA617647}" dt="2025-08-09T06:54:30.445" v="4603"/>
        <pc:sldMkLst>
          <pc:docMk/>
          <pc:sldMk cId="580790276" sldId="13984"/>
        </pc:sldMkLst>
      </pc:sldChg>
      <pc:sldChg chg="add">
        <pc:chgData name="운영팀 세움교회" userId="090681ba33accfb9" providerId="LiveId" clId="{31855726-7517-4C46-96B5-75A7AA617647}" dt="2025-08-09T06:54:30.468" v="4604"/>
        <pc:sldMkLst>
          <pc:docMk/>
          <pc:sldMk cId="1074922600" sldId="13984"/>
        </pc:sldMkLst>
      </pc:sldChg>
      <pc:sldChg chg="add del">
        <pc:chgData name="운영팀 세움교회" userId="090681ba33accfb9" providerId="LiveId" clId="{31855726-7517-4C46-96B5-75A7AA617647}" dt="2025-08-09T06:54:30.445" v="4603"/>
        <pc:sldMkLst>
          <pc:docMk/>
          <pc:sldMk cId="2274110272" sldId="13985"/>
        </pc:sldMkLst>
      </pc:sldChg>
      <pc:sldChg chg="add">
        <pc:chgData name="운영팀 세움교회" userId="090681ba33accfb9" providerId="LiveId" clId="{31855726-7517-4C46-96B5-75A7AA617647}" dt="2025-08-09T06:54:30.468" v="4604"/>
        <pc:sldMkLst>
          <pc:docMk/>
          <pc:sldMk cId="3890071276" sldId="13985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940187808" sldId="13986"/>
        </pc:sldMkLst>
      </pc:sldChg>
      <pc:sldChg chg="add del">
        <pc:chgData name="운영팀 세움교회" userId="090681ba33accfb9" providerId="LiveId" clId="{31855726-7517-4C46-96B5-75A7AA617647}" dt="2025-08-09T07:13:33.222" v="4647" actId="2696"/>
        <pc:sldMkLst>
          <pc:docMk/>
          <pc:sldMk cId="3652580457" sldId="13986"/>
        </pc:sldMkLst>
      </pc:sldChg>
      <pc:sldChg chg="add del replId">
        <pc:chgData name="운영팀 세움교회" userId="090681ba33accfb9" providerId="LiveId" clId="{31855726-7517-4C46-96B5-75A7AA617647}" dt="2025-08-09T07:13:34.005" v="4648" actId="2696"/>
        <pc:sldMkLst>
          <pc:docMk/>
          <pc:sldMk cId="1530395423" sldId="13987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416542105" sldId="13987"/>
        </pc:sldMkLst>
      </pc:sldChg>
      <pc:sldChg chg="modSp add mod">
        <pc:chgData name="운영팀 세움교회" userId="090681ba33accfb9" providerId="LiveId" clId="{31855726-7517-4C46-96B5-75A7AA617647}" dt="2025-08-09T07:25:11.310" v="4727" actId="20577"/>
        <pc:sldMkLst>
          <pc:docMk/>
          <pc:sldMk cId="3215034167" sldId="13988"/>
        </pc:sldMkLst>
        <pc:spChg chg="mod">
          <ac:chgData name="운영팀 세움교회" userId="090681ba33accfb9" providerId="LiveId" clId="{31855726-7517-4C46-96B5-75A7AA617647}" dt="2025-08-09T07:25:11.310" v="4727" actId="20577"/>
          <ac:spMkLst>
            <pc:docMk/>
            <pc:sldMk cId="3215034167" sldId="13988"/>
            <ac:spMk id="5" creationId="{1F0B6A71-C815-E51E-6857-34F94BDDCBDD}"/>
          </ac:spMkLst>
        </pc:spChg>
      </pc:sldChg>
      <pc:sldChg chg="modSp add mod">
        <pc:chgData name="운영팀 세움교회" userId="090681ba33accfb9" providerId="LiveId" clId="{31855726-7517-4C46-96B5-75A7AA617647}" dt="2025-08-09T07:25:37.289" v="4745" actId="20577"/>
        <pc:sldMkLst>
          <pc:docMk/>
          <pc:sldMk cId="1266125798" sldId="13989"/>
        </pc:sldMkLst>
        <pc:spChg chg="mod">
          <ac:chgData name="운영팀 세움교회" userId="090681ba33accfb9" providerId="LiveId" clId="{31855726-7517-4C46-96B5-75A7AA617647}" dt="2025-08-09T07:25:37.289" v="4745" actId="20577"/>
          <ac:spMkLst>
            <pc:docMk/>
            <pc:sldMk cId="1266125798" sldId="13989"/>
            <ac:spMk id="5" creationId="{2980D22E-A036-0929-EA73-9CE94A20DACB}"/>
          </ac:spMkLst>
        </pc:spChg>
      </pc:sldChg>
      <pc:sldChg chg="modSp add mod">
        <pc:chgData name="운영팀 세움교회" userId="090681ba33accfb9" providerId="LiveId" clId="{31855726-7517-4C46-96B5-75A7AA617647}" dt="2025-08-09T07:25:45.647" v="4756" actId="20577"/>
        <pc:sldMkLst>
          <pc:docMk/>
          <pc:sldMk cId="1262634012" sldId="13990"/>
        </pc:sldMkLst>
        <pc:spChg chg="mod">
          <ac:chgData name="운영팀 세움교회" userId="090681ba33accfb9" providerId="LiveId" clId="{31855726-7517-4C46-96B5-75A7AA617647}" dt="2025-08-09T07:25:45.647" v="4756" actId="20577"/>
          <ac:spMkLst>
            <pc:docMk/>
            <pc:sldMk cId="1262634012" sldId="13990"/>
            <ac:spMk id="5" creationId="{AF2DF424-E2A5-A23B-14F8-A0C34690AF67}"/>
          </ac:spMkLst>
        </pc:spChg>
      </pc:sldChg>
      <pc:sldChg chg="modSp add mod">
        <pc:chgData name="운영팀 세움교회" userId="090681ba33accfb9" providerId="LiveId" clId="{31855726-7517-4C46-96B5-75A7AA617647}" dt="2025-08-09T07:25:54.852" v="4767" actId="20577"/>
        <pc:sldMkLst>
          <pc:docMk/>
          <pc:sldMk cId="224380290" sldId="13991"/>
        </pc:sldMkLst>
        <pc:spChg chg="mod">
          <ac:chgData name="운영팀 세움교회" userId="090681ba33accfb9" providerId="LiveId" clId="{31855726-7517-4C46-96B5-75A7AA617647}" dt="2025-08-09T07:25:54.852" v="4767" actId="20577"/>
          <ac:spMkLst>
            <pc:docMk/>
            <pc:sldMk cId="224380290" sldId="13991"/>
            <ac:spMk id="5" creationId="{51584C86-E884-956C-590A-C96FAE35FE50}"/>
          </ac:spMkLst>
        </pc:spChg>
      </pc:sldChg>
      <pc:sldChg chg="modSp add mod">
        <pc:chgData name="운영팀 세움교회" userId="090681ba33accfb9" providerId="LiveId" clId="{31855726-7517-4C46-96B5-75A7AA617647}" dt="2025-08-09T07:26:04.355" v="4780" actId="20577"/>
        <pc:sldMkLst>
          <pc:docMk/>
          <pc:sldMk cId="2479506443" sldId="13992"/>
        </pc:sldMkLst>
        <pc:spChg chg="mod">
          <ac:chgData name="운영팀 세움교회" userId="090681ba33accfb9" providerId="LiveId" clId="{31855726-7517-4C46-96B5-75A7AA617647}" dt="2025-08-09T07:26:04.355" v="4780" actId="20577"/>
          <ac:spMkLst>
            <pc:docMk/>
            <pc:sldMk cId="2479506443" sldId="13992"/>
            <ac:spMk id="5" creationId="{D682F35B-572A-859C-8656-1926608F58DC}"/>
          </ac:spMkLst>
        </pc:spChg>
      </pc:sldChg>
      <pc:sldChg chg="modSp add mod">
        <pc:chgData name="운영팀 세움교회" userId="090681ba33accfb9" providerId="LiveId" clId="{31855726-7517-4C46-96B5-75A7AA617647}" dt="2025-08-09T07:26:13.070" v="4791" actId="20577"/>
        <pc:sldMkLst>
          <pc:docMk/>
          <pc:sldMk cId="2157041028" sldId="13993"/>
        </pc:sldMkLst>
        <pc:spChg chg="mod">
          <ac:chgData name="운영팀 세움교회" userId="090681ba33accfb9" providerId="LiveId" clId="{31855726-7517-4C46-96B5-75A7AA617647}" dt="2025-08-09T07:26:13.070" v="4791" actId="20577"/>
          <ac:spMkLst>
            <pc:docMk/>
            <pc:sldMk cId="2157041028" sldId="13993"/>
            <ac:spMk id="5" creationId="{4333DAB0-3FA6-FE02-A057-AB91810B5DD6}"/>
          </ac:spMkLst>
        </pc:spChg>
      </pc:sldChg>
      <pc:sldChg chg="modSp add mod">
        <pc:chgData name="운영팀 세움교회" userId="090681ba33accfb9" providerId="LiveId" clId="{31855726-7517-4C46-96B5-75A7AA617647}" dt="2025-08-09T07:26:17.520" v="4798" actId="5793"/>
        <pc:sldMkLst>
          <pc:docMk/>
          <pc:sldMk cId="978796309" sldId="13994"/>
        </pc:sldMkLst>
        <pc:spChg chg="mod">
          <ac:chgData name="운영팀 세움교회" userId="090681ba33accfb9" providerId="LiveId" clId="{31855726-7517-4C46-96B5-75A7AA617647}" dt="2025-08-09T07:26:17.520" v="4798" actId="5793"/>
          <ac:spMkLst>
            <pc:docMk/>
            <pc:sldMk cId="978796309" sldId="13994"/>
            <ac:spMk id="5" creationId="{D6B69B5C-902F-CC66-6735-1AACC5C236AA}"/>
          </ac:spMkLst>
        </pc:spChg>
      </pc:sldChg>
      <pc:sldChg chg="modSp add mod ord">
        <pc:chgData name="운영팀 세움교회" userId="090681ba33accfb9" providerId="LiveId" clId="{31855726-7517-4C46-96B5-75A7AA617647}" dt="2025-08-09T12:23:13.724" v="4860" actId="5793"/>
        <pc:sldMkLst>
          <pc:docMk/>
          <pc:sldMk cId="2652280984" sldId="13995"/>
        </pc:sldMkLst>
        <pc:spChg chg="mod">
          <ac:chgData name="운영팀 세움교회" userId="090681ba33accfb9" providerId="LiveId" clId="{31855726-7517-4C46-96B5-75A7AA617647}" dt="2025-08-09T12:23:00.095" v="4853" actId="20577"/>
          <ac:spMkLst>
            <pc:docMk/>
            <pc:sldMk cId="2652280984" sldId="13995"/>
            <ac:spMk id="4" creationId="{884B782D-E6BB-947F-9C1E-7B171AA13694}"/>
          </ac:spMkLst>
        </pc:spChg>
        <pc:spChg chg="mod">
          <ac:chgData name="운영팀 세움교회" userId="090681ba33accfb9" providerId="LiveId" clId="{31855726-7517-4C46-96B5-75A7AA617647}" dt="2025-08-09T12:23:13.724" v="4860" actId="5793"/>
          <ac:spMkLst>
            <pc:docMk/>
            <pc:sldMk cId="2652280984" sldId="13995"/>
            <ac:spMk id="5" creationId="{729B7B53-DA3E-E9F2-BD73-6AA60D39085A}"/>
          </ac:spMkLst>
        </pc:spChg>
      </pc:sldChg>
      <pc:sldChg chg="modSp add mod">
        <pc:chgData name="운영팀 세움교회" userId="090681ba33accfb9" providerId="LiveId" clId="{31855726-7517-4C46-96B5-75A7AA617647}" dt="2025-08-09T12:23:33.355" v="4871" actId="5793"/>
        <pc:sldMkLst>
          <pc:docMk/>
          <pc:sldMk cId="1874986136" sldId="13996"/>
        </pc:sldMkLst>
        <pc:spChg chg="mod">
          <ac:chgData name="운영팀 세움교회" userId="090681ba33accfb9" providerId="LiveId" clId="{31855726-7517-4C46-96B5-75A7AA617647}" dt="2025-08-09T12:23:23.078" v="4864" actId="20577"/>
          <ac:spMkLst>
            <pc:docMk/>
            <pc:sldMk cId="1874986136" sldId="13996"/>
            <ac:spMk id="4" creationId="{3DFF1E73-5B01-F046-548B-76B29EBEA494}"/>
          </ac:spMkLst>
        </pc:spChg>
        <pc:spChg chg="mod">
          <ac:chgData name="운영팀 세움교회" userId="090681ba33accfb9" providerId="LiveId" clId="{31855726-7517-4C46-96B5-75A7AA617647}" dt="2025-08-09T12:23:33.355" v="4871" actId="5793"/>
          <ac:spMkLst>
            <pc:docMk/>
            <pc:sldMk cId="1874986136" sldId="13996"/>
            <ac:spMk id="5" creationId="{F2183296-A626-BD3D-FBAB-1803AD599A71}"/>
          </ac:spMkLst>
        </pc:spChg>
      </pc:sldChg>
      <pc:sldChg chg="add replId">
        <pc:chgData name="운영팀 세움교회" userId="090681ba33accfb9" providerId="LiveId" clId="{31855726-7517-4C46-96B5-75A7AA617647}" dt="2025-08-09T12:23:19.121" v="4861" actId="2890"/>
        <pc:sldMkLst>
          <pc:docMk/>
          <pc:sldMk cId="3719296322" sldId="13997"/>
        </pc:sldMkLst>
      </pc:sldChg>
      <pc:sldChg chg="modSp add mod">
        <pc:chgData name="운영팀 세움교회" userId="090681ba33accfb9" providerId="LiveId" clId="{31855726-7517-4C46-96B5-75A7AA617647}" dt="2025-08-09T12:24:13.969" v="4920" actId="20577"/>
        <pc:sldMkLst>
          <pc:docMk/>
          <pc:sldMk cId="184611518" sldId="13998"/>
        </pc:sldMkLst>
        <pc:spChg chg="mod">
          <ac:chgData name="운영팀 세움교회" userId="090681ba33accfb9" providerId="LiveId" clId="{31855726-7517-4C46-96B5-75A7AA617647}" dt="2025-08-09T12:24:13.969" v="4920" actId="20577"/>
          <ac:spMkLst>
            <pc:docMk/>
            <pc:sldMk cId="184611518" sldId="13998"/>
            <ac:spMk id="4" creationId="{9EAA61B0-294C-403B-D462-2265BD0C3997}"/>
          </ac:spMkLst>
        </pc:spChg>
        <pc:spChg chg="mod">
          <ac:chgData name="운영팀 세움교회" userId="090681ba33accfb9" providerId="LiveId" clId="{31855726-7517-4C46-96B5-75A7AA617647}" dt="2025-08-09T12:24:04.245" v="4890" actId="5793"/>
          <ac:spMkLst>
            <pc:docMk/>
            <pc:sldMk cId="184611518" sldId="13998"/>
            <ac:spMk id="5" creationId="{C8CE66AF-B7F5-6A75-D697-28FF46807493}"/>
          </ac:spMkLst>
        </pc:spChg>
      </pc:sldChg>
      <pc:sldChg chg="add replId">
        <pc:chgData name="운영팀 세움교회" userId="090681ba33accfb9" providerId="LiveId" clId="{31855726-7517-4C46-96B5-75A7AA617647}" dt="2025-08-09T12:23:36.504" v="4872" actId="2890"/>
        <pc:sldMkLst>
          <pc:docMk/>
          <pc:sldMk cId="1142756457" sldId="13999"/>
        </pc:sldMkLst>
      </pc:sldChg>
      <pc:sldChg chg="modSp add mod">
        <pc:chgData name="운영팀 세움교회" userId="090681ba33accfb9" providerId="LiveId" clId="{31855726-7517-4C46-96B5-75A7AA617647}" dt="2025-08-09T12:24:32.990" v="4931" actId="5793"/>
        <pc:sldMkLst>
          <pc:docMk/>
          <pc:sldMk cId="2950286872" sldId="14000"/>
        </pc:sldMkLst>
        <pc:spChg chg="mod">
          <ac:chgData name="운영팀 세움교회" userId="090681ba33accfb9" providerId="LiveId" clId="{31855726-7517-4C46-96B5-75A7AA617647}" dt="2025-08-09T12:24:19.665" v="4924" actId="20577"/>
          <ac:spMkLst>
            <pc:docMk/>
            <pc:sldMk cId="2950286872" sldId="14000"/>
            <ac:spMk id="4" creationId="{0D02239A-9618-2F06-1C85-4844A4173BC2}"/>
          </ac:spMkLst>
        </pc:spChg>
        <pc:spChg chg="mod">
          <ac:chgData name="운영팀 세움교회" userId="090681ba33accfb9" providerId="LiveId" clId="{31855726-7517-4C46-96B5-75A7AA617647}" dt="2025-08-09T12:24:32.990" v="4931" actId="5793"/>
          <ac:spMkLst>
            <pc:docMk/>
            <pc:sldMk cId="2950286872" sldId="14000"/>
            <ac:spMk id="5" creationId="{3B401090-77CF-B2D3-CBAF-FF56FF8ED332}"/>
          </ac:spMkLst>
        </pc:spChg>
      </pc:sldChg>
      <pc:sldChg chg="add replId">
        <pc:chgData name="운영팀 세움교회" userId="090681ba33accfb9" providerId="LiveId" clId="{31855726-7517-4C46-96B5-75A7AA617647}" dt="2025-08-09T12:23:36.994" v="4873" actId="2890"/>
        <pc:sldMkLst>
          <pc:docMk/>
          <pc:sldMk cId="1728528741" sldId="14001"/>
        </pc:sldMkLst>
      </pc:sldChg>
      <pc:sldChg chg="modSp add mod">
        <pc:chgData name="운영팀 세움교회" userId="090681ba33accfb9" providerId="LiveId" clId="{31855726-7517-4C46-96B5-75A7AA617647}" dt="2025-08-09T12:24:47.578" v="4943" actId="20577"/>
        <pc:sldMkLst>
          <pc:docMk/>
          <pc:sldMk cId="1358175877" sldId="14002"/>
        </pc:sldMkLst>
        <pc:spChg chg="mod">
          <ac:chgData name="운영팀 세움교회" userId="090681ba33accfb9" providerId="LiveId" clId="{31855726-7517-4C46-96B5-75A7AA617647}" dt="2025-08-09T12:24:47.578" v="4943" actId="20577"/>
          <ac:spMkLst>
            <pc:docMk/>
            <pc:sldMk cId="1358175877" sldId="14002"/>
            <ac:spMk id="4" creationId="{7EAF2867-C064-B438-F972-CF08912AE307}"/>
          </ac:spMkLst>
        </pc:spChg>
        <pc:spChg chg="mod">
          <ac:chgData name="운영팀 세움교회" userId="090681ba33accfb9" providerId="LiveId" clId="{31855726-7517-4C46-96B5-75A7AA617647}" dt="2025-08-09T12:24:45.594" v="4939" actId="5793"/>
          <ac:spMkLst>
            <pc:docMk/>
            <pc:sldMk cId="1358175877" sldId="14002"/>
            <ac:spMk id="5" creationId="{F890D3C1-4A6A-CDCC-5628-95AB72522EB6}"/>
          </ac:spMkLst>
        </pc:spChg>
      </pc:sldChg>
      <pc:sldChg chg="add replId">
        <pc:chgData name="운영팀 세움교회" userId="090681ba33accfb9" providerId="LiveId" clId="{31855726-7517-4C46-96B5-75A7AA617647}" dt="2025-08-09T12:24:35.222" v="4932" actId="2890"/>
        <pc:sldMkLst>
          <pc:docMk/>
          <pc:sldMk cId="3120067424" sldId="14003"/>
        </pc:sldMkLst>
      </pc:sldChg>
      <pc:sldChg chg="add">
        <pc:chgData name="운영팀 세움교회" userId="090681ba33accfb9" providerId="LiveId" clId="{31855726-7517-4C46-96B5-75A7AA617647}" dt="2025-08-09T12:24:53.573" v="4944" actId="2890"/>
        <pc:sldMkLst>
          <pc:docMk/>
          <pc:sldMk cId="3868740457" sldId="14004"/>
        </pc:sldMkLst>
      </pc:sldChg>
      <pc:sldChg chg="modSp add mod replId">
        <pc:chgData name="운영팀 세움교회" userId="090681ba33accfb9" providerId="LiveId" clId="{31855726-7517-4C46-96B5-75A7AA617647}" dt="2025-08-09T12:25:00.168" v="4952" actId="5793"/>
        <pc:sldMkLst>
          <pc:docMk/>
          <pc:sldMk cId="313035478" sldId="14005"/>
        </pc:sldMkLst>
        <pc:spChg chg="mod">
          <ac:chgData name="운영팀 세움교회" userId="090681ba33accfb9" providerId="LiveId" clId="{31855726-7517-4C46-96B5-75A7AA617647}" dt="2025-08-09T12:24:56.521" v="4945" actId="20577"/>
          <ac:spMkLst>
            <pc:docMk/>
            <pc:sldMk cId="313035478" sldId="14005"/>
            <ac:spMk id="4" creationId="{9EE6D4CE-ACAA-4D34-1C9C-6D008A8E013F}"/>
          </ac:spMkLst>
        </pc:spChg>
        <pc:spChg chg="mod">
          <ac:chgData name="운영팀 세움교회" userId="090681ba33accfb9" providerId="LiveId" clId="{31855726-7517-4C46-96B5-75A7AA617647}" dt="2025-08-09T12:25:00.168" v="4952" actId="5793"/>
          <ac:spMkLst>
            <pc:docMk/>
            <pc:sldMk cId="313035478" sldId="14005"/>
            <ac:spMk id="5" creationId="{E380E4E4-9E79-2C17-AC30-3B5ED092D6DA}"/>
          </ac:spMkLst>
        </pc:spChg>
      </pc:sldChg>
      <pc:sldMasterChg chg="modSldLayout">
        <pc:chgData name="운영팀 세움교회" userId="090681ba33accfb9" providerId="LiveId" clId="{31855726-7517-4C46-96B5-75A7AA617647}" dt="2025-07-26T14:22:18.607" v="4132" actId="948"/>
        <pc:sldMasterMkLst>
          <pc:docMk/>
          <pc:sldMasterMk cId="3203751387" sldId="2147484150"/>
        </pc:sldMasterMkLst>
        <pc:sldLayoutChg chg="modSp">
          <pc:chgData name="운영팀 세움교회" userId="090681ba33accfb9" providerId="LiveId" clId="{31855726-7517-4C46-96B5-75A7AA617647}" dt="2025-07-26T14:22:18.607" v="4132" actId="948"/>
          <pc:sldLayoutMkLst>
            <pc:docMk/>
            <pc:sldMasterMk cId="3203751387" sldId="2147484150"/>
            <pc:sldLayoutMk cId="426700506" sldId="2147484199"/>
          </pc:sldLayoutMkLst>
          <pc:spChg chg="mod">
            <ac:chgData name="운영팀 세움교회" userId="090681ba33accfb9" providerId="LiveId" clId="{31855726-7517-4C46-96B5-75A7AA617647}" dt="2025-07-26T14:22:18.607" v="4132" actId="948"/>
            <ac:spMkLst>
              <pc:docMk/>
              <pc:sldMasterMk cId="3203751387" sldId="2147484150"/>
              <pc:sldLayoutMk cId="426700506" sldId="2147484199"/>
              <ac:spMk id="3" creationId="{00000000-0000-0000-0000-000000000000}"/>
            </ac:spMkLst>
          </pc:spChg>
        </pc:sldLayoutChg>
        <pc:sldLayoutChg chg="setBg">
          <pc:chgData name="운영팀 세움교회" userId="090681ba33accfb9" providerId="LiveId" clId="{31855726-7517-4C46-96B5-75A7AA617647}" dt="2025-07-19T08:19:36.171" v="3712"/>
          <pc:sldLayoutMkLst>
            <pc:docMk/>
            <pc:sldMasterMk cId="3203751387" sldId="2147484150"/>
            <pc:sldLayoutMk cId="1839677615" sldId="214748420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FD7E30EA-54C4-4838-A8E1-615817526D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400E45-9A0E-4E12-825D-00F9D18F8F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51892-2889-4192-9231-5307834CCAA8}" type="datetimeFigureOut">
              <a:rPr lang="ko-KR" altLang="en-US" smtClean="0"/>
              <a:t>2025. 8. 17.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2542CC3-3A61-4F52-B9F9-818F5F571D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8463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6BF0415-670A-4D77-968A-127D107A88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550" y="6748463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B493-72D0-4F64-A170-001D839451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2898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</p:spPr>
        <p:txBody>
          <a:bodyPr lIns="95070" tIns="47535" rIns="95070" bIns="47535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1364616" y="3374431"/>
            <a:ext cx="7505383" cy="3196828"/>
          </a:xfrm>
          <a:prstGeom prst="rect">
            <a:avLst/>
          </a:prstGeom>
        </p:spPr>
        <p:txBody>
          <a:bodyPr lIns="95070" tIns="47535" rIns="95070" bIns="47535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297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594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891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189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486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783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080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377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591B-6C51-1C62-676E-9CD9C690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F56C5D-2AB6-BA52-BF9C-905FC7489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9A961-EBDC-1C70-D5ED-47CB134BB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716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74A10-E521-1D14-8D2B-E150FDF67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40582F-7FBD-7FB3-671C-D551A9BF0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1E5D730-DBB7-8D05-411E-1926A1295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279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968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56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D8B5-D187-8F9A-203F-A373D8013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DC769C-09B6-D752-FDBD-2ED665DB2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C19BC4-E35A-132F-D6EC-BA4EE0ABE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80082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29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534E-2DDA-AD24-A15C-2AFC811F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A16281-DA0B-AF72-1E70-31E3F6A64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145F68-D5C0-BD82-207F-9D0FC17FE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241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136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147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7056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B441-B5A4-9C86-4815-081DBB3C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89E847-EE21-FDAB-2BA1-54F78ACEA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CBD1733-4F34-0B14-0562-F8D01D0E7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8527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73473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8BDE-44BC-D446-BA5F-99F1A1AC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4CDAD4-A36C-2638-3052-3A55FD2A9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A38116-81CC-A0A5-5ACC-9CEE75C38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35000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D6716-04A2-EE4B-4829-BD788E82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6FAC93-A541-AB28-E0F0-FC8023DE4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597F311-C9C5-93B5-317B-319BEC470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90090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013CD-6DC8-1C3F-A96F-33642B1E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05285A-3CE5-40DD-A847-A6AB38F59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8689C6-3C81-AF16-DA1A-D1B7205B0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28329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A5918-7B0C-850C-AB32-7DE3BDE3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96DDEF-4276-6C9B-4E2F-A0179224D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FF85FA-D678-755A-BF84-FF34DBB39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922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B0F8-CE6D-4D2D-31E7-575B951F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2E4E16-0F72-DF50-608B-870E342C9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FFD6E2-12B2-A04D-36A9-FA9251FD7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10501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77B08-F3E5-0F0C-54B7-74F08FE6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404BD5-6C44-A683-E4D7-1B4549CEA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4B3826-F975-5F91-3908-677E30626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6697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969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F184-DBF8-E936-0484-D08A126DF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FD26412-FCB0-CA50-25A0-7A59EFD85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059B45-9C42-BC99-35C3-D29511466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93389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FCFEB-8ACB-6376-B0CB-E75A26693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38B56E-DB66-AB4D-9DED-DF275A3EB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454914-4FFC-D4CD-ADA2-CD362C026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30748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65A4-24AF-BD39-E82C-7BDE3EFA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400E33-A4EC-D2F5-4A1B-1E0893939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171A613-3395-EA83-C5DE-E6D62DED8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4017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451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5FED-5379-5DFF-1026-3D17E7B0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FA3ED9A-4E3C-2B75-2550-8462BF4B5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72ECE7C-4FFB-470E-A16F-729F2C52C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545011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33B9B-9AF0-A59F-5A97-EA9710CA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0DE569-B09F-8215-5DA3-846BDA335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5F12033-853C-7C7E-104F-DBF53533D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32261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037F0-BB44-FD76-9BDC-389BBA54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9EBDBE-E090-D16C-A69A-2A415FE83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146A4E7-6315-9238-E2C6-5B0173A2F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78854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075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976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DC43C-31D7-B380-05B4-319D4B1F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86BD774-CF47-0E25-4C6F-B5539D846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BE2BFC1-9843-B42A-A9F1-C3B5746C5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2394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5CB44-CA12-79A1-B214-159538869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8D11D1-2102-597C-AC88-08D210FCA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E43B9F-73C0-13F9-EAC7-447B7F84A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5289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251E1-8B4F-41C5-3C5B-1769E017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9031FE-CE51-DBD2-31D9-F293A418F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0583DF-4A9E-3509-E438-CF8D6FCA0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4638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lIns="95070" tIns="47535" rIns="95070" bIns="47535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4A4A4-EDDF-3C4E-ADB4-FDB25BCF320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64344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14B81-9ED3-AC13-7AA7-77D1AA190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2EEDDF-90A7-0C4A-CD70-38EB99614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A010342-73E4-3EA2-38A9-7566984DE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3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29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1126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27ED-7BC2-F61F-619C-5958DCCF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6BA8E4-6EE9-4AF9-485E-5614B2FD5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391F1D-8AC1-2ABB-F45C-891F72836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108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1246-85F8-15D1-6E67-86C1CBF5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A88960B-B1E1-09BA-5F53-450C909BE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52A4D1-5067-B1C2-12A0-300E565FA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466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5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C6C9-3AF2-3350-8EE8-6BD9344E5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5FCC45-EC87-CE57-E857-F0CCD67C4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A0AA68-ABFF-F6C3-0D95-6F87FB3DA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638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122171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01419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923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84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5E107-AC75-9C56-750D-11B8F736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9A7A71-0C8E-74EA-E0AB-C5C3DF1BB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C1D4BAA-D45A-7AF1-D9F8-096EA9ADE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545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B298-B55F-BFB5-FE87-4CE34C8B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3C08C6-6486-BEDC-169D-1D071FFEB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CD45B5C-F0E0-F9A8-5458-F3287DFF6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21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C528-38EB-3E93-0091-1B584FAFD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6CE14F-88C2-04B8-71B1-55D218160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752390-DCA9-B8D7-F119-5B32DC3C5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51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52058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 순서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41EB4F-DAEA-CCC2-B9EB-E7B4E3B89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4476000" y="2925106"/>
            <a:ext cx="3240000" cy="749695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di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40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소생</a:t>
            </a:r>
            <a:endParaRPr lang="en-US" altLang="ko-KR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000" y="3752795"/>
            <a:ext cx="32400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rgbClr val="32508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18</a:t>
            </a:r>
            <a:r>
              <a:rPr lang="ko-KR" altLang="en-US"/>
              <a:t>장 </a:t>
            </a:r>
            <a:r>
              <a:rPr lang="en-US" altLang="ko-KR"/>
              <a:t>6~10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30015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찬양 제목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6A1EEF-E9A4-EC7D-2B9D-5D47AFAE0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9" y="3708069"/>
            <a:ext cx="12191989" cy="376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spc="0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찬송가 번호 및 사역자 이름을 입력해 주세요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D25DD0F-3B38-4496-AA52-8E1F2BDE8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" y="2897092"/>
            <a:ext cx="12191985" cy="806863"/>
          </a:xfrm>
          <a:prstGeom prst="rect">
            <a:avLst/>
          </a:prstGeom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algn="ctr">
              <a:lnSpc>
                <a:spcPct val="100000"/>
              </a:lnSpc>
              <a:defRPr sz="4800" spc="0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찬양 제목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A495193-15A4-4A32-8212-DD3E2E0CCA17}"/>
              </a:ext>
            </a:extLst>
          </p:cNvPr>
          <p:cNvCxnSpPr>
            <a:cxnSpLocks/>
          </p:cNvCxnSpPr>
          <p:nvPr userDrawn="1"/>
        </p:nvCxnSpPr>
        <p:spPr>
          <a:xfrm>
            <a:off x="4116000" y="3703956"/>
            <a:ext cx="396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80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상단 가운데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4C1DCA-4E6D-F6A8-713B-E4E0CD96D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1216"/>
            <a:ext cx="12192000" cy="3986784"/>
          </a:xfrm>
          <a:prstGeom prst="rect">
            <a:avLst/>
          </a:prstGeom>
          <a:effectLst/>
        </p:spPr>
        <p:txBody>
          <a:bodyPr wrap="none" lIns="0" tIns="72000" rIns="0" bIns="72000" anchor="t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 sz="4400" b="0" spc="-151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0" indent="0" algn="ctr">
              <a:spcBef>
                <a:spcPts val="1000"/>
              </a:spcBef>
              <a:buNone/>
              <a:defRPr sz="2000" b="0" spc="-151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77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66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54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  <a:endParaRPr lang="en-US" altLang="ko-KR" dirty="0"/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/>
              <a:t>마스터 텍스트 스타일을 편집합니다</a:t>
            </a:r>
            <a:endParaRPr lang="en-US" altLang="ko-KR" dirty="0"/>
          </a:p>
          <a:p>
            <a:pPr marL="0" marR="0" lvl="1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(repeat)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278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성경 봉독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0A7C0D8-774F-2DC5-6D33-AC1B0CF49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51340" r="26183" b="84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ADB9E1F1-869C-4975-A5FE-ED7024F41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2925106"/>
            <a:ext cx="4267200" cy="749695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di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40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사도행전 </a:t>
            </a:r>
            <a:r>
              <a:rPr lang="en-US" altLang="ko-KR"/>
              <a:t>19</a:t>
            </a:r>
            <a:r>
              <a:rPr lang="ko-KR" altLang="en-US"/>
              <a:t>장 </a:t>
            </a:r>
            <a:r>
              <a:rPr lang="en-US" altLang="ko-KR"/>
              <a:t>32</a:t>
            </a:r>
            <a:r>
              <a:rPr lang="ko-KR" altLang="en-US"/>
              <a:t>절</a:t>
            </a:r>
            <a:endParaRPr lang="en-US" altLang="ko-KR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EE49509-6351-4A8D-97F4-D8A1710AF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2" y="3752796"/>
            <a:ext cx="4267198" cy="3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0" rIns="72000" bIns="0" anchor="ctr">
            <a:sp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err="1"/>
              <a:t>성경봉독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9683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봉헌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 of lighted tealight candles">
            <a:extLst>
              <a:ext uri="{FF2B5EF4-FFF2-40B4-BE49-F238E27FC236}">
                <a16:creationId xmlns:a16="http://schemas.microsoft.com/office/drawing/2014/main" id="{A651BBEF-1293-4CE4-9CD3-5354EE7A82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r="11067" b="214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12192000" cy="6203049"/>
          </a:xfrm>
          <a:prstGeom prst="rect">
            <a:avLst/>
          </a:prstGeom>
        </p:spPr>
        <p:txBody>
          <a:bodyPr wrap="none" lIns="0" tIns="180000" rIns="0" bIns="0"/>
          <a:lstStyle>
            <a:lvl1pPr marL="0" indent="0" algn="ctr">
              <a:buNone/>
              <a:defRPr sz="48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C82DC-110B-425D-AC48-E6CC8087778D}"/>
              </a:ext>
            </a:extLst>
          </p:cNvPr>
          <p:cNvSpPr txBox="1"/>
          <p:nvPr userDrawn="1"/>
        </p:nvSpPr>
        <p:spPr>
          <a:xfrm>
            <a:off x="9248202" y="6427331"/>
            <a:ext cx="2807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9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ⓒ </a:t>
            </a:r>
            <a:r>
              <a:rPr lang="en-US" altLang="ko-KR" sz="900" b="0" i="0" kern="120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https://unsplash.com/photos/5FOfresB1G4</a:t>
            </a:r>
            <a:endParaRPr lang="ko-KR" altLang="en-US" sz="90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51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설교 빈화면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161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기도 헌금 등 구분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1586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특송 가사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C3CCF28F-EBA9-4ED9-B88B-68229CD22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5766" y="4923692"/>
            <a:ext cx="11016234" cy="19343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4000" b="0" i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0" indent="0" algn="l">
              <a:buNone/>
              <a:tabLst>
                <a:tab pos="482600" algn="l"/>
              </a:tabLst>
              <a:defRPr sz="28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내용을 입력해 주세요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/>
              <a:t>내용을 입력해 주세요</a:t>
            </a:r>
            <a:endParaRPr lang="en-US" altLang="ko-KR"/>
          </a:p>
          <a:p>
            <a:pPr marL="0" marR="0" lvl="1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/>
              <a:t>(chorus)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B40DA-436E-4502-8277-0FDA9822880F}"/>
              </a:ext>
            </a:extLst>
          </p:cNvPr>
          <p:cNvSpPr txBox="1"/>
          <p:nvPr userDrawn="1"/>
        </p:nvSpPr>
        <p:spPr>
          <a:xfrm>
            <a:off x="1175766" y="-18175"/>
            <a:ext cx="4733201" cy="349702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특송│광야를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지나며│노래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조현준│신디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오태민</a:t>
            </a:r>
          </a:p>
        </p:txBody>
      </p:sp>
    </p:spTree>
    <p:extLst>
      <p:ext uri="{BB962C8B-B14F-4D97-AF65-F5344CB8AC3E}">
        <p14:creationId xmlns:p14="http://schemas.microsoft.com/office/powerpoint/2010/main" val="166214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예배 구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 hasCustomPrompt="1"/>
          </p:nvPr>
        </p:nvSpPr>
        <p:spPr>
          <a:xfrm>
            <a:off x="-2820" y="334100"/>
            <a:ext cx="1483098" cy="368169"/>
          </a:xfrm>
          <a:prstGeom prst="rect">
            <a:avLst/>
          </a:prstGeom>
          <a:solidFill>
            <a:schemeClr val="bg1"/>
          </a:solidFill>
        </p:spPr>
        <p:txBody>
          <a:bodyPr wrap="none" tIns="72000" anchor="ctr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err="1"/>
              <a:t>수요영성집회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77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본문 국/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2304"/>
            <a:ext cx="12192000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>
              <a:lnSpc>
                <a:spcPct val="103000"/>
              </a:lnSpc>
              <a:spcBef>
                <a:spcPts val="0"/>
              </a:spcBef>
              <a:spcAft>
                <a:spcPts val="900"/>
              </a:spcAft>
              <a:buAutoNum type="arabicPlain"/>
              <a:defRPr sz="48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 dirty="0"/>
              <a:t>사울은 그가 죽임 당함을 마땅히 여기더라 그 날에 예루살렘에 있는 교회에 큰 박해가 있어 사도 외에는 다 유대와 </a:t>
            </a:r>
            <a:endParaRPr lang="en-US" altLang="ko-KR" dirty="0"/>
          </a:p>
          <a:p>
            <a:pPr lvl="0"/>
            <a:r>
              <a:rPr lang="ko-KR" altLang="en-US" dirty="0"/>
              <a:t>사마리아 모든 땅으로 </a:t>
            </a:r>
            <a:r>
              <a:rPr lang="ko-KR" altLang="en-US" dirty="0" err="1"/>
              <a:t>흩어지니라</a:t>
            </a:r>
            <a:endParaRPr lang="en-US" altLang="ko-KR" dirty="0"/>
          </a:p>
          <a:p>
            <a:pPr lvl="0"/>
            <a:endParaRPr lang="en-US" altLang="ko-KR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66" y="-18176"/>
            <a:ext cx="2307858" cy="38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anchor="ctr">
            <a:spAutoFit/>
          </a:bodyPr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8</a:t>
            </a:r>
            <a:r>
              <a:rPr lang="ko-KR" altLang="en-US"/>
              <a:t>장 </a:t>
            </a:r>
            <a:r>
              <a:rPr lang="en-US" altLang="ko-KR"/>
              <a:t>1~8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267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구절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4108"/>
            <a:ext cx="12192000" cy="6523891"/>
          </a:xfrm>
          <a:prstGeom prst="rect">
            <a:avLst/>
          </a:prstGeom>
        </p:spPr>
        <p:txBody>
          <a:bodyPr wrap="square" lIns="180000" tIns="144000" rIns="18000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  <a:defRPr sz="4800" b="1" i="0" spc="-150">
                <a:solidFill>
                  <a:schemeClr val="bg1"/>
                </a:solidFill>
                <a:latin typeface="MaruBuri SemiBold" panose="020B0600000101010101" pitchFamily="34" charset="-127"/>
                <a:ea typeface="MaruBuri SemiBold" panose="020B0600000101010101" pitchFamily="34" charset="-127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buNone/>
              <a:tabLst/>
              <a:defRPr sz="3200" b="1" i="0" spc="-200">
                <a:solidFill>
                  <a:schemeClr val="bg1"/>
                </a:solidFill>
                <a:latin typeface="MaruBuri SemiBold" panose="020B0600000101010101" pitchFamily="34" charset="-127"/>
                <a:ea typeface="MaruBuri SemiBold" panose="020B0600000101010101" pitchFamily="34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“자기가 생전 모르는 사람을 위해 돈을 쓴다는 것은 큰 결심이 필요하고 큰 결심이 필요한 돈은 큰 돈이예요 그 후원금은 바늘을 사고 주사를 사서 사람을 살리는 직접적이고 큰 도움이 됩니다”</a:t>
            </a:r>
            <a:endParaRPr lang="en-US" altLang="ko-KR"/>
          </a:p>
          <a:p>
            <a:pPr lvl="1"/>
            <a:r>
              <a:rPr lang="ko-KR" altLang="en-US" err="1"/>
              <a:t>국경없는의사회</a:t>
            </a:r>
            <a:r>
              <a:rPr lang="ko-KR" altLang="en-US"/>
              <a:t> 후원광고 중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498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인용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/>
          </p:nvPr>
        </p:nvSpPr>
        <p:spPr>
          <a:xfrm>
            <a:off x="0" y="654951"/>
            <a:ext cx="10345271" cy="6203048"/>
          </a:xfrm>
          <a:prstGeom prst="rect">
            <a:avLst/>
          </a:prstGeom>
          <a:gradFill>
            <a:gsLst>
              <a:gs pos="59000">
                <a:schemeClr val="bg1"/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180000" tIns="144000" rIns="180000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 sz="5000" b="0" spc="-150">
                <a:solidFill>
                  <a:schemeClr val="tx1"/>
                </a:solidFill>
                <a:latin typeface="카페24 고운밤" pitchFamily="2" charset="-127"/>
                <a:ea typeface="카페24 고운밤" pitchFamily="2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endParaRPr lang="en-US" altLang="ko-KR"/>
          </a:p>
          <a:p>
            <a:pPr lvl="0"/>
            <a:r>
              <a:rPr lang="ko-KR" altLang="en-US"/>
              <a:t>멀리 멀리 갔더니 처량하고 곤하며 </a:t>
            </a:r>
            <a:br>
              <a:rPr lang="en-US" altLang="ko-KR"/>
            </a:br>
            <a:r>
              <a:rPr lang="ko-KR" altLang="en-US"/>
              <a:t>슬프고 또 </a:t>
            </a:r>
            <a:r>
              <a:rPr lang="ko-KR" altLang="en-US" err="1"/>
              <a:t>외로와</a:t>
            </a:r>
            <a:r>
              <a:rPr lang="ko-KR" altLang="en-US"/>
              <a:t> </a:t>
            </a:r>
            <a:r>
              <a:rPr lang="ko-KR" altLang="en-US" err="1"/>
              <a:t>정처없이</a:t>
            </a:r>
            <a:r>
              <a:rPr lang="ko-KR" altLang="en-US"/>
              <a:t> 다니니 </a:t>
            </a:r>
            <a:endParaRPr lang="en-US" altLang="ko-KR"/>
          </a:p>
          <a:p>
            <a:pPr lvl="0"/>
            <a:r>
              <a:rPr lang="ko-KR" altLang="en-US"/>
              <a:t>예수 예수 내 주여 지금 내게 오셔서 </a:t>
            </a:r>
            <a:br>
              <a:rPr lang="en-US" altLang="ko-KR"/>
            </a:br>
            <a:r>
              <a:rPr lang="ko-KR" altLang="en-US"/>
              <a:t>떠나가지 마시고 길이 함께 하소서</a:t>
            </a:r>
            <a:endParaRPr lang="en-US" altLang="ko-KR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0A2453A-9384-4EBA-B765-C5C346AC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" y="0"/>
            <a:ext cx="12191986" cy="654951"/>
          </a:xfrm>
          <a:prstGeom prst="rect">
            <a:avLst/>
          </a:prstGeom>
          <a:gradFill>
            <a:gsLst>
              <a:gs pos="59000">
                <a:schemeClr val="bg1"/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180000" tIns="144000" rIns="1800000" bIns="0"/>
          <a:lstStyle>
            <a:lvl1pPr>
              <a:defRPr lang="ko-KR" altLang="en-US" sz="3600" b="0" spc="-150" dirty="0">
                <a:solidFill>
                  <a:schemeClr val="tx1"/>
                </a:solidFill>
                <a:latin typeface="카페24 고운밤" pitchFamily="2" charset="-127"/>
                <a:ea typeface="카페24 고운밤" pitchFamily="2" charset="-127"/>
                <a:cs typeface="+mn-cs"/>
              </a:defRPr>
            </a:lvl1pPr>
          </a:lstStyle>
          <a:p>
            <a:pPr marL="0" lvl="0" indent="0" algn="just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</a:pPr>
            <a:r>
              <a:rPr lang="ko-KR" altLang="en-US"/>
              <a:t>찬송가 </a:t>
            </a:r>
            <a:r>
              <a:rPr lang="en-US" altLang="ko-KR"/>
              <a:t>387</a:t>
            </a:r>
            <a:r>
              <a:rPr lang="ko-KR" altLang="en-US"/>
              <a:t>장</a:t>
            </a:r>
            <a:r>
              <a:rPr lang="en-US" altLang="ko-KR"/>
              <a:t> </a:t>
            </a:r>
            <a:r>
              <a:rPr lang="ko-KR" altLang="en-US" err="1"/>
              <a:t>ㆍ</a:t>
            </a:r>
            <a:r>
              <a:rPr lang="ko-KR" altLang="en-US"/>
              <a:t> 멀리 멀리 갔더니</a:t>
            </a:r>
          </a:p>
        </p:txBody>
      </p:sp>
    </p:spTree>
    <p:extLst>
      <p:ext uri="{BB962C8B-B14F-4D97-AF65-F5344CB8AC3E}">
        <p14:creationId xmlns:p14="http://schemas.microsoft.com/office/powerpoint/2010/main" val="22506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영상 삽입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10" y="5824937"/>
            <a:ext cx="12191990" cy="376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spc="0">
                <a:ln>
                  <a:noFill/>
                </a:ln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부연 설명을 입력하세요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D25DD0F-3B38-4496-AA52-8E1F2BDE8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" y="4936754"/>
            <a:ext cx="12191986" cy="884069"/>
          </a:xfrm>
          <a:prstGeom prst="rect">
            <a:avLst/>
          </a:prstGeom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algn="ctr">
              <a:lnSpc>
                <a:spcPct val="100000"/>
              </a:lnSpc>
              <a:defRPr sz="4800" spc="0">
                <a:ln>
                  <a:noFill/>
                </a:ln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영상 제목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A495193-15A4-4A32-8212-DD3E2E0CCA17}"/>
              </a:ext>
            </a:extLst>
          </p:cNvPr>
          <p:cNvCxnSpPr/>
          <p:nvPr userDrawn="1"/>
        </p:nvCxnSpPr>
        <p:spPr>
          <a:xfrm>
            <a:off x="4116000" y="5820824"/>
            <a:ext cx="396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5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특송 가사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C3CCF28F-EBA9-4ED9-B88B-68229CD22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5766" y="4923692"/>
            <a:ext cx="11016234" cy="19343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4000" b="0" i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내용을 입력해 주세요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B40DA-436E-4502-8277-0FDA9822880F}"/>
              </a:ext>
            </a:extLst>
          </p:cNvPr>
          <p:cNvSpPr txBox="1"/>
          <p:nvPr userDrawn="1"/>
        </p:nvSpPr>
        <p:spPr>
          <a:xfrm>
            <a:off x="1175766" y="-18175"/>
            <a:ext cx="44270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특송│저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들 밖에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한밤중에│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바이올린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임나리</a:t>
            </a:r>
            <a:endParaRPr lang="ko-KR" altLang="en-US">
              <a:ln>
                <a:noFill/>
              </a:ln>
              <a:solidFill>
                <a:srgbClr val="325082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67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본문 국/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2304"/>
            <a:ext cx="12192000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>
              <a:lnSpc>
                <a:spcPct val="104000"/>
              </a:lnSpc>
              <a:spcBef>
                <a:spcPts val="0"/>
              </a:spcBef>
              <a:spcAft>
                <a:spcPts val="900"/>
              </a:spcAft>
              <a:buAutoNum type="arabicPlain"/>
              <a:defRPr sz="48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사울은 그가 죽임 당함을 마땅히 여기더라 그 날에 예루살렘에 있는 교회에 큰 박해가 있어 사도 외에는 다 유대와 </a:t>
            </a:r>
            <a:endParaRPr lang="en-US" altLang="ko-KR"/>
          </a:p>
          <a:p>
            <a:pPr lvl="0"/>
            <a:r>
              <a:rPr lang="ko-KR" altLang="en-US"/>
              <a:t>사마리아 모든 땅으로 </a:t>
            </a:r>
            <a:r>
              <a:rPr lang="ko-KR" altLang="en-US" err="1"/>
              <a:t>흩어지니라</a:t>
            </a:r>
            <a:endParaRPr lang="en-US" altLang="ko-KR"/>
          </a:p>
          <a:p>
            <a:pPr lvl="0"/>
            <a:endParaRPr lang="en-US" altLang="ko-KR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66" y="-18176"/>
            <a:ext cx="2307858" cy="38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anchor="ctr">
            <a:spAutoFit/>
          </a:bodyPr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8</a:t>
            </a:r>
            <a:r>
              <a:rPr lang="ko-KR" altLang="en-US"/>
              <a:t>장 </a:t>
            </a:r>
            <a:r>
              <a:rPr lang="en-US" altLang="ko-KR"/>
              <a:t>1~8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59788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구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lIns="180000" tIns="144000" rIns="180000" bIns="0" anchor="ctr"/>
          <a:lstStyle>
            <a:lvl1pPr marL="0" indent="0" algn="ctr">
              <a:lnSpc>
                <a:spcPct val="104000"/>
              </a:lnSpc>
              <a:spcBef>
                <a:spcPts val="0"/>
              </a:spcBef>
              <a:spcAft>
                <a:spcPts val="900"/>
              </a:spcAft>
              <a:buNone/>
              <a:defRPr sz="4800" b="1" i="0" spc="-150">
                <a:solidFill>
                  <a:schemeClr val="bg1"/>
                </a:solidFill>
                <a:latin typeface="MaruBuri Bold" panose="020B0600000101010101" pitchFamily="34" charset="-127"/>
                <a:ea typeface="MaruBuri Bold" panose="020B0600000101010101" pitchFamily="34" charset="-127"/>
              </a:defRPr>
            </a:lvl1pPr>
            <a:lvl2pPr marL="14288" indent="0" algn="ctr">
              <a:buNone/>
              <a:tabLst/>
              <a:defRPr sz="3200" b="0" i="0" spc="-200">
                <a:solidFill>
                  <a:schemeClr val="bg1"/>
                </a:solidFill>
                <a:latin typeface="MaruBuri Regular" panose="020B0600000101010101" pitchFamily="34" charset="-127"/>
                <a:ea typeface="MaruBuri Regular" panose="020B0600000101010101" pitchFamily="34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내용을 입력하세요</a:t>
            </a:r>
            <a:endParaRPr lang="en-US" altLang="ko-KR"/>
          </a:p>
          <a:p>
            <a:pPr lvl="1"/>
            <a:r>
              <a:rPr lang="ko-KR" altLang="en-US"/>
              <a:t>작성자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844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153" r:id="rId8"/>
    <p:sldLayoutId id="2147484171" r:id="rId9"/>
    <p:sldLayoutId id="2147484157" r:id="rId10"/>
    <p:sldLayoutId id="2147484158" r:id="rId11"/>
    <p:sldLayoutId id="2147484159" r:id="rId12"/>
    <p:sldLayoutId id="2147484211" r:id="rId13"/>
    <p:sldLayoutId id="2147484166" r:id="rId14"/>
    <p:sldLayoutId id="2147484168" r:id="rId15"/>
    <p:sldLayoutId id="2147484213" r:id="rId16"/>
    <p:sldLayoutId id="214748416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5389-CA31-A948-ED39-2F0EB787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D9F54A-34A5-DC2A-5567-F0862BF2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83A6403-A84E-4501-B823-43C71939A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4890C-B567-F491-B5B8-796BC612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2CBCC5-CDD1-7429-703E-7D5074A78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거룩한 세대 여기 일어나</a:t>
            </a:r>
            <a:endParaRPr lang="en-US" altLang="ko-KR" spc="0" dirty="0"/>
          </a:p>
          <a:p>
            <a:r>
              <a:rPr lang="ko-KR" altLang="en-US" spc="0" dirty="0"/>
              <a:t>주님의 뜻 이루시네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38814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63C3-8F8D-13FB-3C74-F33F62C61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A3F71C5-10E0-37D3-07AF-FACE7CEEA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6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사랑하는 내 딸아 너의 작음도 </a:t>
            </a:r>
            <a:r>
              <a:rPr lang="ko-KR" altLang="en-US" dirty="0" err="1"/>
              <a:t>내겐</a:t>
            </a:r>
            <a:r>
              <a:rPr lang="ko-KR" altLang="en-US" dirty="0"/>
              <a:t> 귀하다 │ </a:t>
            </a:r>
            <a:r>
              <a:rPr lang="ko-KR" altLang="en-US" dirty="0" err="1"/>
              <a:t>사공정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하나님의 열심</a:t>
            </a:r>
          </a:p>
        </p:txBody>
      </p:sp>
    </p:spTree>
    <p:extLst>
      <p:ext uri="{BB962C8B-B14F-4D97-AF65-F5344CB8AC3E}">
        <p14:creationId xmlns:p14="http://schemas.microsoft.com/office/powerpoint/2010/main" val="4763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사랑하는 내 딸아</a:t>
            </a:r>
            <a:endParaRPr lang="en-US" altLang="ko-KR"/>
          </a:p>
          <a:p>
            <a:r>
              <a:rPr lang="ko-KR" altLang="en-US"/>
              <a:t>너의 작음도 </a:t>
            </a:r>
            <a:r>
              <a:rPr lang="ko-KR" altLang="en-US" err="1"/>
              <a:t>내겐</a:t>
            </a:r>
            <a:r>
              <a:rPr lang="ko-KR" altLang="en-US"/>
              <a:t> 귀하다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BD168-29BD-9199-B1BC-CD453E0D342E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1713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너와 함께 걸어가는</a:t>
            </a:r>
            <a:endParaRPr lang="en-US" altLang="ko-KR"/>
          </a:p>
          <a:p>
            <a:r>
              <a:rPr lang="ko-KR" altLang="en-US"/>
              <a:t>모든 시간이 </a:t>
            </a:r>
            <a:r>
              <a:rPr lang="ko-KR" altLang="en-US" err="1"/>
              <a:t>내겐</a:t>
            </a:r>
            <a:r>
              <a:rPr lang="ko-KR" altLang="en-US"/>
              <a:t> 힘이라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407705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사랑하는 아들아</a:t>
            </a:r>
            <a:endParaRPr lang="en-US" altLang="ko-KR"/>
          </a:p>
          <a:p>
            <a:r>
              <a:rPr lang="ko-KR" altLang="en-US"/>
              <a:t>네 연약함도 </a:t>
            </a:r>
            <a:r>
              <a:rPr lang="ko-KR" altLang="en-US" err="1"/>
              <a:t>내겐</a:t>
            </a:r>
            <a:r>
              <a:rPr lang="ko-KR" altLang="en-US"/>
              <a:t> 큼이라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3FCDA-93D1-0E71-D180-EF7C72F32FA2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9537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너로 인해 잃어버린</a:t>
            </a:r>
            <a:endParaRPr lang="en-US" altLang="ko-KR"/>
          </a:p>
          <a:p>
            <a:r>
              <a:rPr lang="ko-KR" altLang="en-US"/>
              <a:t>나의 양들이 돌아오리라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55978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조금 느린 듯 해도 기다려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조금 더딘 듯 해도 믿어 줄 수 </a:t>
            </a:r>
            <a:r>
              <a:rPr lang="ko-KR" altLang="en-US" err="1"/>
              <a:t>있니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5142453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네가 가는 그 길 절대 헛되지 않으니</a:t>
            </a:r>
            <a:endParaRPr lang="en-US" altLang="ko-KR"/>
          </a:p>
          <a:p>
            <a:r>
              <a:rPr lang="ko-KR" altLang="en-US"/>
              <a:t>나와 함께 가자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28708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앞이 보이지 않아도 나아가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이해되지 않아도 살아내 </a:t>
            </a:r>
            <a:r>
              <a:rPr lang="ko-KR" altLang="en-US" err="1"/>
              <a:t>주겠니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9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AF14-EA32-DD11-8A13-418F149D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2428EF-B0D6-2F6D-8AAE-AEFC71D90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내 영혼 평안해</a:t>
            </a:r>
            <a:endParaRPr lang="en-US" altLang="ko-KR" dirty="0"/>
          </a:p>
          <a:p>
            <a:r>
              <a:rPr lang="ko-KR" altLang="en-US" dirty="0"/>
              <a:t>내 영혼 내 영혼 평안해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732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너의 눈물의 기도 잊지 않고 있으니</a:t>
            </a:r>
            <a:endParaRPr lang="en-US" altLang="ko-KR"/>
          </a:p>
          <a:p>
            <a:r>
              <a:rPr lang="ko-KR" altLang="en-US"/>
              <a:t>나의 열심으로 이루리라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42628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하나 뿐인 사랑아</a:t>
            </a:r>
            <a:endParaRPr lang="en-US" altLang="ko-KR"/>
          </a:p>
          <a:p>
            <a:r>
              <a:rPr lang="ko-KR" altLang="en-US" err="1"/>
              <a:t>네게</a:t>
            </a:r>
            <a:r>
              <a:rPr lang="ko-KR" altLang="en-US"/>
              <a:t> 부탁이 있다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6DF95-BFE5-CFBA-8317-8BE15A0561FD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0820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길 잃어 지친 영혼</a:t>
            </a:r>
            <a:endParaRPr lang="en-US" altLang="ko-KR"/>
          </a:p>
          <a:p>
            <a:r>
              <a:rPr lang="ko-KR" altLang="en-US"/>
              <a:t>돌아보라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09953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품으로</a:t>
            </a:r>
            <a:endParaRPr lang="en-US" altLang="ko-KR"/>
          </a:p>
          <a:p>
            <a:r>
              <a:rPr lang="ko-KR" altLang="en-US"/>
              <a:t>안기어라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99216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조금 느린 듯 해도 기다려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조금 더딘 듯 해도 믿어 줄 수 </a:t>
            </a:r>
            <a:r>
              <a:rPr lang="ko-KR" altLang="en-US" err="1"/>
              <a:t>있니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2082843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네가 가는 그 길 절대 헛되지 않으니</a:t>
            </a:r>
            <a:endParaRPr lang="en-US" altLang="ko-KR"/>
          </a:p>
          <a:p>
            <a:r>
              <a:rPr lang="ko-KR" altLang="en-US"/>
              <a:t>나와 함께 가자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47645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앞이 보이지 않아도 나아가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이해되지 않아도 살아내 </a:t>
            </a:r>
            <a:r>
              <a:rPr lang="ko-KR" altLang="en-US" err="1"/>
              <a:t>주겠니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02482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너의 눈물의 기도 잊지 않고 있으니</a:t>
            </a:r>
            <a:endParaRPr lang="en-US" altLang="ko-KR"/>
          </a:p>
          <a:p>
            <a:r>
              <a:rPr lang="ko-KR" altLang="en-US"/>
              <a:t>나의 열심으로 이루리라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76738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err="1"/>
              <a:t>네게</a:t>
            </a:r>
            <a:r>
              <a:rPr lang="ko-KR" altLang="en-US"/>
              <a:t> 그 땅을</a:t>
            </a:r>
            <a:endParaRPr lang="en-US" altLang="ko-KR"/>
          </a:p>
          <a:p>
            <a:r>
              <a:rPr lang="ko-KR" altLang="en-US"/>
              <a:t>부탁한다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6483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5C036D0-8010-43D0-82CF-BE3A4648E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0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4EE6E-1A57-1757-8483-49367B3C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87339353-3E6F-F43D-6F94-A1F0101A9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3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성령이 오셨네 성령이 오셨네</a:t>
            </a:r>
            <a:endParaRPr lang="en-US" altLang="ko-KR" dirty="0"/>
          </a:p>
          <a:p>
            <a:r>
              <a:rPr lang="ko-KR" altLang="en-US" dirty="0"/>
              <a:t>내 주의 보내신 성령이 오셨네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9654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우리 인생 가운데 친히 찾아오셔서</a:t>
            </a:r>
            <a:endParaRPr lang="en-US" altLang="ko-KR"/>
          </a:p>
          <a:p>
            <a:r>
              <a:rPr lang="ko-KR" altLang="en-US"/>
              <a:t>그 나라 꿈 꾸게 </a:t>
            </a:r>
            <a:r>
              <a:rPr lang="ko-KR" altLang="en-US" err="1"/>
              <a:t>하시네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14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EFEC-A993-9D8A-3FEE-D87CBA9A4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723C037-1E8F-672C-64C1-D96AF51B6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9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4503A-6B62-814C-25BC-217418766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8965C3-8487-7F39-2126-F659D1F84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568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AD263-C924-B532-4FB2-0C796892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E243E2B-25D7-53F2-8573-7C4B5802B5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6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F691-38FA-6DFA-5954-233FE87D2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9BC583-6A66-57E7-6CDB-D219876FA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2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9668-C019-E3B6-53B0-A2B37965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A59920-8F0C-57EC-AAD6-5EE2CF14E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25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731" y="5558578"/>
            <a:ext cx="5118538" cy="749695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33" y="6386268"/>
            <a:ext cx="5118536" cy="307776"/>
          </a:xfrm>
        </p:spPr>
        <p:txBody>
          <a:bodyPr/>
          <a:lstStyle/>
          <a:p>
            <a:r>
              <a:rPr lang="ko-KR" altLang="en-US">
                <a:solidFill>
                  <a:srgbClr val="241B10"/>
                </a:solidFill>
              </a:rPr>
              <a:t>성경 봉독</a:t>
            </a:r>
          </a:p>
        </p:txBody>
      </p:sp>
    </p:spTree>
    <p:extLst>
      <p:ext uri="{BB962C8B-B14F-4D97-AF65-F5344CB8AC3E}">
        <p14:creationId xmlns:p14="http://schemas.microsoft.com/office/powerpoint/2010/main" val="1063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1"/>
              <a:tabLst>
                <a:tab pos="1630363" algn="l"/>
              </a:tabLst>
            </a:pPr>
            <a:r>
              <a:rPr lang="ko-KR" altLang="en-US" dirty="0" err="1"/>
              <a:t>발람이</a:t>
            </a:r>
            <a:r>
              <a:rPr lang="ko-KR" altLang="en-US" dirty="0"/>
              <a:t> 아침에 일어나서 자기 나귀에 안장을 지우고 모압 고관들과 함께 가니</a:t>
            </a:r>
            <a:endParaRPr lang="en-US" altLang="ko-KR" dirty="0"/>
          </a:p>
          <a:p>
            <a:pPr>
              <a:buAutoNum type="arabicPlain" startAt="21"/>
              <a:tabLst>
                <a:tab pos="1630363" algn="l"/>
              </a:tabLst>
            </a:pPr>
            <a:r>
              <a:rPr lang="ko-KR" altLang="en-US" dirty="0"/>
              <a:t>그가 감으로 말미암아 하나님이 진노하시므로 여호와의 사자가 그를 막으려고 길에 </a:t>
            </a:r>
            <a:r>
              <a:rPr lang="ko-KR" altLang="en-US" dirty="0" err="1"/>
              <a:t>서니라</a:t>
            </a:r>
            <a:r>
              <a:rPr lang="ko-KR" altLang="en-US" dirty="0"/>
              <a:t> </a:t>
            </a:r>
            <a:r>
              <a:rPr lang="ko-KR" altLang="en-US" dirty="0" err="1"/>
              <a:t>발람은</a:t>
            </a:r>
            <a:r>
              <a:rPr lang="ko-KR" altLang="en-US" dirty="0"/>
              <a:t> 자기 나귀를 탔고 그의 두 종은 그와 함께 있더니</a:t>
            </a:r>
          </a:p>
        </p:txBody>
      </p:sp>
    </p:spTree>
    <p:extLst>
      <p:ext uri="{BB962C8B-B14F-4D97-AF65-F5344CB8AC3E}">
        <p14:creationId xmlns:p14="http://schemas.microsoft.com/office/powerpoint/2010/main" val="22398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0AF1-E8FD-20B4-CF58-3A289F406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3F7F043-75B2-F42F-624C-316A67A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F0B6A71-C815-E51E-6857-34F94BDDC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3"/>
              <a:tabLst>
                <a:tab pos="1630363" algn="l"/>
              </a:tabLst>
            </a:pPr>
            <a:r>
              <a:rPr lang="ko-KR" altLang="en-US" dirty="0"/>
              <a:t>나귀가 여호와의 사자가 칼을 빼어 손에 들고 길에 선 것을 보고 길에서 벗어나 밭으로 </a:t>
            </a:r>
            <a:r>
              <a:rPr lang="ko-KR" altLang="en-US" dirty="0" err="1"/>
              <a:t>들어간지라</a:t>
            </a:r>
            <a:r>
              <a:rPr lang="ko-KR" altLang="en-US" dirty="0"/>
              <a:t> </a:t>
            </a:r>
            <a:r>
              <a:rPr lang="ko-KR" altLang="en-US" dirty="0" err="1"/>
              <a:t>발람이</a:t>
            </a:r>
            <a:r>
              <a:rPr lang="ko-KR" altLang="en-US" dirty="0"/>
              <a:t> 나귀를 길로 돌이키려고 채찍질하니</a:t>
            </a:r>
            <a:endParaRPr lang="en-US" altLang="ko-KR" dirty="0"/>
          </a:p>
          <a:p>
            <a:pPr>
              <a:buAutoNum type="arabicPlain" startAt="23"/>
              <a:tabLst>
                <a:tab pos="1630363" algn="l"/>
              </a:tabLst>
            </a:pPr>
            <a:r>
              <a:rPr lang="ko-KR" altLang="en-US" dirty="0"/>
              <a:t>여호와의 사자는 포도원 사이 좁은 길에 섰고 좌우에는 담이 있더라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150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성령님이 임하시면 </a:t>
            </a:r>
            <a:r>
              <a:rPr lang="ko-KR" altLang="en-US"/>
              <a:t>능력이 나타나서 </a:t>
            </a:r>
            <a:r>
              <a:rPr lang="ko-KR" altLang="en-US" dirty="0"/>
              <a:t>│ </a:t>
            </a:r>
            <a:r>
              <a:rPr lang="en-US" altLang="ko-KR" dirty="0"/>
              <a:t>Russell </a:t>
            </a:r>
            <a:r>
              <a:rPr lang="en-US" altLang="ko-KR" dirty="0" err="1"/>
              <a:t>Fargar</a:t>
            </a:r>
            <a:r>
              <a:rPr lang="en-US" altLang="ko-KR" dirty="0"/>
              <a:t> &amp; Renee M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r>
              <a:rPr lang="ko-KR" altLang="en-US" dirty="0"/>
              <a:t> │ </a:t>
            </a:r>
            <a:r>
              <a:rPr lang="ko-KR" altLang="en-US" dirty="0" err="1"/>
              <a:t>제이어스</a:t>
            </a:r>
            <a:r>
              <a:rPr lang="ko-KR" altLang="en-US" dirty="0"/>
              <a:t> 편곡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성령의 불 타는 교회</a:t>
            </a:r>
          </a:p>
        </p:txBody>
      </p:sp>
    </p:spTree>
    <p:extLst>
      <p:ext uri="{BB962C8B-B14F-4D97-AF65-F5344CB8AC3E}">
        <p14:creationId xmlns:p14="http://schemas.microsoft.com/office/powerpoint/2010/main" val="31463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6A431-6D78-93AD-3914-62884EAC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3D2871D-274B-4327-D0C1-F0ACC920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980D22E-A036-0929-EA73-9CE94A20D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5"/>
              <a:tabLst>
                <a:tab pos="1630363" algn="l"/>
              </a:tabLst>
            </a:pPr>
            <a:r>
              <a:rPr lang="ko-KR" altLang="en-US" dirty="0"/>
              <a:t>나귀가 여호와의 사자를 보고 몸을 담에 대고 </a:t>
            </a:r>
            <a:r>
              <a:rPr lang="ko-KR" altLang="en-US" dirty="0" err="1"/>
              <a:t>발람의</a:t>
            </a:r>
            <a:r>
              <a:rPr lang="ko-KR" altLang="en-US" dirty="0"/>
              <a:t> 발을 그 담에 </a:t>
            </a:r>
            <a:r>
              <a:rPr lang="ko-KR" altLang="en-US" dirty="0" err="1"/>
              <a:t>짓누르매</a:t>
            </a:r>
            <a:r>
              <a:rPr lang="ko-KR" altLang="en-US" dirty="0"/>
              <a:t> </a:t>
            </a:r>
            <a:r>
              <a:rPr lang="ko-KR" altLang="en-US" dirty="0" err="1"/>
              <a:t>발람이</a:t>
            </a:r>
            <a:r>
              <a:rPr lang="ko-KR" altLang="en-US" dirty="0"/>
              <a:t> 다시 채찍질하니</a:t>
            </a:r>
            <a:endParaRPr lang="en-US" altLang="ko-KR" dirty="0"/>
          </a:p>
          <a:p>
            <a:pPr>
              <a:buAutoNum type="arabicPlain" startAt="25"/>
              <a:tabLst>
                <a:tab pos="1630363" algn="l"/>
              </a:tabLst>
            </a:pPr>
            <a:r>
              <a:rPr lang="ko-KR" altLang="en-US" dirty="0"/>
              <a:t>여호와의 사자가 더 나아가서 좌우로 피할 데 없는 좁은 곳에 선지라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661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E574F-A8E0-FB8B-A9E5-61FDE9A8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9EB24CF-9522-149E-73A6-6410C499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F2DF424-E2A5-A23B-14F8-A0C34690A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7"/>
              <a:tabLst>
                <a:tab pos="1630363" algn="l"/>
              </a:tabLst>
            </a:pPr>
            <a:r>
              <a:rPr lang="ko-KR" altLang="en-US" dirty="0"/>
              <a:t>나귀가 여호와의 사자를 보고 </a:t>
            </a:r>
            <a:r>
              <a:rPr lang="ko-KR" altLang="en-US" dirty="0" err="1"/>
              <a:t>발람</a:t>
            </a:r>
            <a:r>
              <a:rPr lang="ko-KR" altLang="en-US" dirty="0"/>
              <a:t> 밑에 엎드리니 </a:t>
            </a:r>
            <a:r>
              <a:rPr lang="ko-KR" altLang="en-US" dirty="0" err="1"/>
              <a:t>발람이</a:t>
            </a:r>
            <a:r>
              <a:rPr lang="ko-KR" altLang="en-US" dirty="0"/>
              <a:t> 노하여 자기 지팡이로 나귀를 때리는지라</a:t>
            </a:r>
            <a:endParaRPr lang="en-US" altLang="ko-KR" dirty="0"/>
          </a:p>
          <a:p>
            <a:pPr>
              <a:buAutoNum type="arabicPlain" startAt="27"/>
              <a:tabLst>
                <a:tab pos="1630363" algn="l"/>
              </a:tabLst>
            </a:pPr>
            <a:r>
              <a:rPr lang="ko-KR" altLang="en-US" dirty="0"/>
              <a:t>여호와께서 나귀 입을 여시니 </a:t>
            </a:r>
            <a:r>
              <a:rPr lang="ko-KR" altLang="en-US" dirty="0" err="1"/>
              <a:t>발람에게</a:t>
            </a:r>
            <a:r>
              <a:rPr lang="ko-KR" altLang="en-US" dirty="0"/>
              <a:t> 이르되 내가 당신에게 무엇을 하였기에 나를 이같이 세 번을 때리느냐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626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36458-1454-E40B-4CA9-9E75FF08E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FFCD0CC-422C-AF94-B8BE-31F8F398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1584C86-E884-956C-590A-C96FAE35F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9"/>
              <a:tabLst>
                <a:tab pos="1630363" algn="l"/>
              </a:tabLst>
            </a:pPr>
            <a:r>
              <a:rPr lang="ko-KR" altLang="en-US" dirty="0" err="1"/>
              <a:t>발람이</a:t>
            </a:r>
            <a:r>
              <a:rPr lang="ko-KR" altLang="en-US" dirty="0"/>
              <a:t> 나귀에게 말하되 네가 나를 거역하기 때문이니 내 손에 칼이 </a:t>
            </a:r>
            <a:r>
              <a:rPr lang="ko-KR" altLang="en-US" dirty="0" err="1"/>
              <a:t>있었더면</a:t>
            </a:r>
            <a:r>
              <a:rPr lang="ko-KR" altLang="en-US" dirty="0"/>
              <a:t> 곧 너를 </a:t>
            </a:r>
            <a:r>
              <a:rPr lang="ko-KR" altLang="en-US" dirty="0" err="1"/>
              <a:t>죽였으리라</a:t>
            </a:r>
            <a:endParaRPr lang="en-US" altLang="ko-KR" dirty="0"/>
          </a:p>
          <a:p>
            <a:pPr>
              <a:buAutoNum type="arabicPlain" startAt="29"/>
              <a:tabLst>
                <a:tab pos="1630363" algn="l"/>
              </a:tabLst>
            </a:pPr>
            <a:r>
              <a:rPr lang="ko-KR" altLang="en-US" dirty="0"/>
              <a:t>나귀가 </a:t>
            </a:r>
            <a:r>
              <a:rPr lang="ko-KR" altLang="en-US" dirty="0" err="1"/>
              <a:t>발람에게</a:t>
            </a:r>
            <a:r>
              <a:rPr lang="ko-KR" altLang="en-US" dirty="0"/>
              <a:t> 이르되 나는 당신이 오늘까지 당신의 일생 동안 탄 나귀가 아니냐 내가 언제 당신에게 이같이 하는 버릇이 </a:t>
            </a:r>
            <a:r>
              <a:rPr lang="ko-KR" altLang="en-US" dirty="0" err="1"/>
              <a:t>있었더냐</a:t>
            </a:r>
            <a:r>
              <a:rPr lang="ko-KR" altLang="en-US" dirty="0"/>
              <a:t> 그가 말하되 </a:t>
            </a:r>
            <a:r>
              <a:rPr lang="ko-KR" altLang="en-US" dirty="0" err="1"/>
              <a:t>없었느니라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43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A4776-B0D6-038B-B0ED-C577B29B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1941B91-4C7D-98BF-A504-2BF46C00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682F35B-572A-859C-8656-1926608F5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31"/>
              <a:tabLst>
                <a:tab pos="1630363" algn="l"/>
              </a:tabLst>
            </a:pPr>
            <a:r>
              <a:rPr lang="ko-KR" altLang="en-US" dirty="0"/>
              <a:t>그 때에 여호와께서 </a:t>
            </a:r>
            <a:r>
              <a:rPr lang="ko-KR" altLang="en-US" dirty="0" err="1"/>
              <a:t>발람의</a:t>
            </a:r>
            <a:r>
              <a:rPr lang="ko-KR" altLang="en-US" dirty="0"/>
              <a:t> 눈을 </a:t>
            </a:r>
            <a:r>
              <a:rPr lang="ko-KR" altLang="en-US" dirty="0" err="1"/>
              <a:t>밝히시매</a:t>
            </a:r>
            <a:r>
              <a:rPr lang="ko-KR" altLang="en-US" dirty="0"/>
              <a:t> 여호와의 사자가 손에 칼을 </a:t>
            </a:r>
            <a:r>
              <a:rPr lang="ko-KR" altLang="en-US" dirty="0" err="1"/>
              <a:t>빼들고</a:t>
            </a:r>
            <a:r>
              <a:rPr lang="ko-KR" altLang="en-US" dirty="0"/>
              <a:t> 길에 선 것을 그가 보고 머리를 숙이고 엎드리니</a:t>
            </a:r>
            <a:endParaRPr lang="en-US" altLang="ko-KR" dirty="0"/>
          </a:p>
          <a:p>
            <a:pPr>
              <a:buAutoNum type="arabicPlain" startAt="31"/>
              <a:tabLst>
                <a:tab pos="1630363" algn="l"/>
              </a:tabLst>
            </a:pPr>
            <a:r>
              <a:rPr lang="ko-KR" altLang="en-US" dirty="0"/>
              <a:t>여호와의 사자가 그에게 이르되 너는 어찌하여 네 나귀를 이같이 세 번 때렸느냐 보라 내 앞에서 네 길이 사악하므로 내가 너를 막으려고 나왔더니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795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CCD7-5FB7-D6E6-9B26-6A7951D98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858741C-DD17-D1AF-551F-6177916F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333DAB0-3FA6-FE02-A057-AB91810B5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33"/>
              <a:tabLst>
                <a:tab pos="1630363" algn="l"/>
              </a:tabLst>
            </a:pPr>
            <a:r>
              <a:rPr lang="ko-KR" altLang="en-US" dirty="0"/>
              <a:t>나귀가 나를 보고 이같이 세 번을 돌이켜 내 앞에서 </a:t>
            </a:r>
            <a:r>
              <a:rPr lang="ko-KR" altLang="en-US" dirty="0" err="1"/>
              <a:t>피하였느니라</a:t>
            </a:r>
            <a:r>
              <a:rPr lang="ko-KR" altLang="en-US" dirty="0"/>
              <a:t> 나귀가 만일 돌이켜 나를 피하지 </a:t>
            </a:r>
            <a:r>
              <a:rPr lang="ko-KR" altLang="en-US" dirty="0" err="1"/>
              <a:t>아니하였더면</a:t>
            </a:r>
            <a:r>
              <a:rPr lang="ko-KR" altLang="en-US" dirty="0"/>
              <a:t> 내가 벌써 너를 죽이고 나귀는 </a:t>
            </a:r>
            <a:r>
              <a:rPr lang="ko-KR" altLang="en-US" dirty="0" err="1"/>
              <a:t>살렸으리라</a:t>
            </a:r>
            <a:endParaRPr lang="en-US" altLang="ko-KR" dirty="0"/>
          </a:p>
          <a:p>
            <a:pPr>
              <a:buAutoNum type="arabicPlain" startAt="33"/>
              <a:tabLst>
                <a:tab pos="1630363" algn="l"/>
              </a:tabLst>
            </a:pPr>
            <a:r>
              <a:rPr lang="ko-KR" altLang="en-US" dirty="0" err="1"/>
              <a:t>발람이</a:t>
            </a:r>
            <a:r>
              <a:rPr lang="ko-KR" altLang="en-US" dirty="0"/>
              <a:t> 여호와의 사자에게 말하되 내가 </a:t>
            </a:r>
            <a:r>
              <a:rPr lang="ko-KR" altLang="en-US" dirty="0" err="1"/>
              <a:t>범죄하였나이다</a:t>
            </a:r>
            <a:r>
              <a:rPr lang="ko-KR" altLang="en-US" dirty="0"/>
              <a:t> 당신이 나를 막으려고 길에 서신 줄을 내가 알지 </a:t>
            </a:r>
            <a:r>
              <a:rPr lang="ko-KR" altLang="en-US" dirty="0" err="1"/>
              <a:t>못하였나이다</a:t>
            </a:r>
            <a:r>
              <a:rPr lang="ko-KR" altLang="en-US" dirty="0"/>
              <a:t> 당신이 이를 기뻐하지 아니하시면 나는 </a:t>
            </a:r>
            <a:r>
              <a:rPr lang="ko-KR" altLang="en-US" dirty="0" err="1"/>
              <a:t>돌아가겠나이다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57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1D4FE-27A2-A9EC-584D-75AF94BD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080BC62-78F5-B7D5-C5A5-EC48FCB4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549911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21~35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6B69B5C-902F-CC66-6735-1AACC5C23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35"/>
              <a:tabLst>
                <a:tab pos="1630363" algn="l"/>
              </a:tabLst>
            </a:pPr>
            <a:r>
              <a:rPr lang="ko-KR" altLang="en-US" dirty="0"/>
              <a:t>여호와의 사자가 </a:t>
            </a:r>
            <a:r>
              <a:rPr lang="ko-KR" altLang="en-US" dirty="0" err="1"/>
              <a:t>발람에게</a:t>
            </a:r>
            <a:r>
              <a:rPr lang="ko-KR" altLang="en-US" dirty="0"/>
              <a:t> 이르되 그 사람들과 함께 가라 내가 </a:t>
            </a:r>
            <a:r>
              <a:rPr lang="ko-KR" altLang="en-US" dirty="0" err="1"/>
              <a:t>네게</a:t>
            </a:r>
            <a:r>
              <a:rPr lang="ko-KR" altLang="en-US" dirty="0"/>
              <a:t> 이르는 말만 </a:t>
            </a:r>
            <a:r>
              <a:rPr lang="ko-KR" altLang="en-US" dirty="0" err="1"/>
              <a:t>말할지니라</a:t>
            </a:r>
            <a:r>
              <a:rPr lang="ko-KR" altLang="en-US" dirty="0"/>
              <a:t> </a:t>
            </a:r>
            <a:r>
              <a:rPr lang="ko-KR" altLang="en-US" dirty="0" err="1"/>
              <a:t>발람이</a:t>
            </a:r>
            <a:r>
              <a:rPr lang="ko-KR" altLang="en-US" dirty="0"/>
              <a:t> </a:t>
            </a:r>
            <a:r>
              <a:rPr lang="ko-KR" altLang="en-US" dirty="0" err="1"/>
              <a:t>발락의</a:t>
            </a:r>
            <a:r>
              <a:rPr lang="ko-KR" altLang="en-US" dirty="0"/>
              <a:t> 고관들과 함께 </a:t>
            </a:r>
            <a:r>
              <a:rPr lang="ko-KR" altLang="en-US" dirty="0" err="1"/>
              <a:t>가니라</a:t>
            </a:r>
            <a:endParaRPr lang="en-US" altLang="ko-KR" dirty="0"/>
          </a:p>
          <a:p>
            <a:pPr>
              <a:buAutoNum type="arabicPlain" startAt="35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87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7542" y="5558578"/>
            <a:ext cx="3036916" cy="749695"/>
          </a:xfrm>
        </p:spPr>
        <p:txBody>
          <a:bodyPr/>
          <a:lstStyle/>
          <a:p>
            <a:pPr algn="dist"/>
            <a:r>
              <a:rPr lang="ko-KR" altLang="en-US" spc="0" dirty="0"/>
              <a:t>충돌</a:t>
            </a:r>
            <a:endParaRPr lang="en-US" altLang="ko-KR" spc="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559" y="6386274"/>
            <a:ext cx="3036904" cy="307777"/>
          </a:xfrm>
        </p:spPr>
        <p:txBody>
          <a:bodyPr lIns="0" rIns="0">
            <a:noAutofit/>
          </a:bodyPr>
          <a:lstStyle/>
          <a:p>
            <a:r>
              <a:rPr lang="ko-KR" altLang="en-US" dirty="0" err="1"/>
              <a:t>동희원</a:t>
            </a:r>
            <a:r>
              <a:rPr lang="ko-KR" altLang="en-US" dirty="0"/>
              <a:t> 전도사</a:t>
            </a:r>
          </a:p>
        </p:txBody>
      </p:sp>
    </p:spTree>
    <p:extLst>
      <p:ext uri="{BB962C8B-B14F-4D97-AF65-F5344CB8AC3E}">
        <p14:creationId xmlns:p14="http://schemas.microsoft.com/office/powerpoint/2010/main" val="19912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BB76-52AB-D964-AF82-5E8B2CA4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3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1462-4EA6-DA58-2ED4-9DCF9C51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84B782D-E6BB-947F-9C1E-7B171AA1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12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29B7B53-DA3E-E9F2-BD73-6AA60D390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2"/>
              <a:tabLst>
                <a:tab pos="1630363" algn="l"/>
              </a:tabLst>
            </a:pPr>
            <a:r>
              <a:rPr lang="ko-KR" altLang="en-US" dirty="0"/>
              <a:t>하나님이 </a:t>
            </a:r>
            <a:r>
              <a:rPr lang="ko-KR" altLang="en-US" dirty="0" err="1"/>
              <a:t>발람에게</a:t>
            </a:r>
            <a:r>
              <a:rPr lang="ko-KR" altLang="en-US" dirty="0"/>
              <a:t> </a:t>
            </a:r>
            <a:r>
              <a:rPr lang="ko-KR" altLang="en-US" dirty="0" err="1"/>
              <a:t>이르시되</a:t>
            </a:r>
            <a:r>
              <a:rPr lang="ko-KR" altLang="en-US" dirty="0"/>
              <a:t> 너는 그들과 함께 가지도 말고 그 백성을 저주하지도 말라 그들은 복을 받은 </a:t>
            </a:r>
            <a:r>
              <a:rPr lang="ko-KR" altLang="en-US" dirty="0" err="1"/>
              <a:t>자들이니라</a:t>
            </a:r>
            <a:endParaRPr lang="en-US" altLang="ko-KR" dirty="0"/>
          </a:p>
          <a:p>
            <a:pPr>
              <a:buAutoNum type="arabicPlain" startAt="12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522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703F3-87EC-FA2A-F9B3-C3C98F53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성령님이 임하시면 능력이 나타나</a:t>
            </a:r>
            <a:endParaRPr lang="en-US" altLang="ko-KR" dirty="0"/>
          </a:p>
          <a:p>
            <a:r>
              <a:rPr lang="ko-KR" altLang="en-US" dirty="0"/>
              <a:t>모든 것이 일어날 수 있게 되죠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274843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95B6D-EC81-E5D1-5072-D7F13255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DFF1E73-5B01-F046-548B-76B29EBE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17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2183296-A626-BD3D-FBAB-1803AD599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7"/>
              <a:tabLst>
                <a:tab pos="1630363" algn="l"/>
              </a:tabLst>
            </a:pPr>
            <a:r>
              <a:rPr lang="ko-KR" altLang="en-US" dirty="0"/>
              <a:t>내가 그대를 높여 크게 존귀하게 하고 그대가 내게 말하는 것은 무엇이든지 </a:t>
            </a:r>
            <a:r>
              <a:rPr lang="ko-KR" altLang="en-US" dirty="0" err="1"/>
              <a:t>시행하리니</a:t>
            </a:r>
            <a:r>
              <a:rPr lang="ko-KR" altLang="en-US" dirty="0"/>
              <a:t> </a:t>
            </a:r>
            <a:r>
              <a:rPr lang="ko-KR" altLang="en-US" dirty="0" err="1"/>
              <a:t>청하건대</a:t>
            </a:r>
            <a:r>
              <a:rPr lang="ko-KR" altLang="en-US" dirty="0"/>
              <a:t> 와서 나를 위하여 이 백성을 저주하라 </a:t>
            </a:r>
            <a:r>
              <a:rPr lang="ko-KR" altLang="en-US" dirty="0" err="1"/>
              <a:t>하시더이다</a:t>
            </a:r>
            <a:endParaRPr lang="en-US" altLang="ko-KR" dirty="0"/>
          </a:p>
          <a:p>
            <a:pPr>
              <a:buAutoNum type="arabicPlain" startAt="17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749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5FA47-B9A9-6840-EA07-5A2E19D8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2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B7E67-EBD3-1C77-77DF-E0D2E979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EAA61B0-294C-403B-D462-2265BD0C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859291" cy="380480"/>
          </a:xfrm>
        </p:spPr>
        <p:txBody>
          <a:bodyPr/>
          <a:lstStyle/>
          <a:p>
            <a:r>
              <a:rPr lang="ko-KR" altLang="en-US" dirty="0"/>
              <a:t>베드로후서 </a:t>
            </a:r>
            <a:r>
              <a:rPr lang="en-US" altLang="ko-KR" dirty="0"/>
              <a:t>2</a:t>
            </a:r>
            <a:r>
              <a:rPr lang="ko-KR" altLang="en-US" dirty="0"/>
              <a:t>장 </a:t>
            </a:r>
            <a:r>
              <a:rPr lang="en-US" altLang="ko-KR" dirty="0"/>
              <a:t>15~16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CE66AF-B7F5-6A75-D697-28FF46807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5"/>
              <a:tabLst>
                <a:tab pos="1630363" algn="l"/>
              </a:tabLst>
            </a:pPr>
            <a:r>
              <a:rPr lang="ko-KR" altLang="en-US" dirty="0"/>
              <a:t>그들이 바른 길을 떠나 미혹되어 </a:t>
            </a:r>
            <a:r>
              <a:rPr lang="ko-KR" altLang="en-US" dirty="0" err="1"/>
              <a:t>브올의</a:t>
            </a:r>
            <a:r>
              <a:rPr lang="ko-KR" altLang="en-US" dirty="0"/>
              <a:t> 아들 </a:t>
            </a:r>
            <a:r>
              <a:rPr lang="ko-KR" altLang="en-US" dirty="0" err="1"/>
              <a:t>발람의</a:t>
            </a:r>
            <a:r>
              <a:rPr lang="ko-KR" altLang="en-US" dirty="0"/>
              <a:t> 길을 </a:t>
            </a:r>
            <a:r>
              <a:rPr lang="ko-KR" altLang="en-US" dirty="0" err="1"/>
              <a:t>따르는도다</a:t>
            </a:r>
            <a:r>
              <a:rPr lang="ko-KR" altLang="en-US" dirty="0"/>
              <a:t> 그는 불의의 삯을 사랑하다가</a:t>
            </a:r>
            <a:endParaRPr lang="en-US" altLang="ko-KR" dirty="0"/>
          </a:p>
          <a:p>
            <a:pPr>
              <a:buAutoNum type="arabicPlain" startAt="15"/>
              <a:tabLst>
                <a:tab pos="1630363" algn="l"/>
              </a:tabLst>
            </a:pPr>
            <a:r>
              <a:rPr lang="ko-KR" altLang="en-US" dirty="0"/>
              <a:t>자기의 불법으로 말미암아 책망을 받되 말하지 못하는 나귀가 사람의 소리로 말하여 이 선지자의 미친 행동을 </a:t>
            </a:r>
            <a:r>
              <a:rPr lang="ko-KR" altLang="en-US" dirty="0" err="1"/>
              <a:t>저지하였느니라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46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E70C-60B7-E251-4BA0-026F51CF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7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8FEB2-A28F-07D2-3FB1-16CD1E19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D02239A-9618-2F06-1C85-4844A417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20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B401090-77CF-B2D3-CBAF-FF56FF8ED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0"/>
              <a:tabLst>
                <a:tab pos="1630363" algn="l"/>
              </a:tabLst>
            </a:pPr>
            <a:r>
              <a:rPr lang="ko-KR" altLang="en-US" dirty="0"/>
              <a:t>밤에 하나님이 </a:t>
            </a:r>
            <a:r>
              <a:rPr lang="ko-KR" altLang="en-US" dirty="0" err="1"/>
              <a:t>발람에게</a:t>
            </a:r>
            <a:r>
              <a:rPr lang="ko-KR" altLang="en-US" dirty="0"/>
              <a:t> 임하여 </a:t>
            </a:r>
            <a:r>
              <a:rPr lang="ko-KR" altLang="en-US" dirty="0" err="1"/>
              <a:t>이르시되</a:t>
            </a:r>
            <a:r>
              <a:rPr lang="ko-KR" altLang="en-US" dirty="0"/>
              <a:t> 그 사람들이 너를 </a:t>
            </a:r>
            <a:r>
              <a:rPr lang="ko-KR" altLang="en-US" dirty="0" err="1"/>
              <a:t>부르러</a:t>
            </a:r>
            <a:r>
              <a:rPr lang="ko-KR" altLang="en-US" dirty="0"/>
              <a:t> 왔거든 일어나 함께 가라 그러나 내가 </a:t>
            </a:r>
            <a:r>
              <a:rPr lang="ko-KR" altLang="en-US" dirty="0" err="1"/>
              <a:t>네게</a:t>
            </a:r>
            <a:r>
              <a:rPr lang="ko-KR" altLang="en-US" dirty="0"/>
              <a:t> 이르는 말만 </a:t>
            </a:r>
            <a:r>
              <a:rPr lang="ko-KR" altLang="en-US" dirty="0" err="1"/>
              <a:t>준행할지니라</a:t>
            </a:r>
            <a:endParaRPr lang="en-US" altLang="ko-KR" dirty="0"/>
          </a:p>
          <a:p>
            <a:pPr>
              <a:buAutoNum type="arabicPlain" startAt="20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02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8836-6C14-301B-6A2B-47E2929A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5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620F9-C0D9-7B02-C2D4-779D5C65C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EAF2867-C064-B438-F972-CF08912A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32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890D3C1-4A6A-CDCC-5628-95AB72522E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32"/>
              <a:tabLst>
                <a:tab pos="1630363" algn="l"/>
              </a:tabLst>
            </a:pPr>
            <a:r>
              <a:rPr lang="ko-KR" altLang="en-US" dirty="0"/>
              <a:t>여호와의 사자가 그에게 이르되 너는 어찌하여 네 나귀를 이같이 세 번 때렸느냐 보라 내 앞에서 네 길이 사악하므로 내가 너를 막으려고 나왔더니</a:t>
            </a:r>
            <a:endParaRPr lang="en-US" altLang="ko-KR" dirty="0"/>
          </a:p>
          <a:p>
            <a:pPr>
              <a:buAutoNum type="arabicPlain" startAt="32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817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A6BB7-B527-3F22-10D5-CE2B0ECD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36E9-C877-F460-3C57-EA4E1F202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EE6D4CE-ACAA-4D34-1C9C-6D008A8E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33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80E4E4-9E79-2C17-AC30-3B5ED092D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33"/>
              <a:tabLst>
                <a:tab pos="1630363" algn="l"/>
              </a:tabLst>
            </a:pPr>
            <a:r>
              <a:rPr lang="ko-KR" altLang="en-US" dirty="0"/>
              <a:t>나귀가 나를 보고 이같이 세 번을 돌이켜 내 앞에서 </a:t>
            </a:r>
            <a:r>
              <a:rPr lang="ko-KR" altLang="en-US" dirty="0" err="1"/>
              <a:t>피하였느니라</a:t>
            </a:r>
            <a:r>
              <a:rPr lang="ko-KR" altLang="en-US" dirty="0"/>
              <a:t> 나귀가 만일 돌이켜 나를 피하지 </a:t>
            </a:r>
            <a:r>
              <a:rPr lang="ko-KR" altLang="en-US" dirty="0" err="1"/>
              <a:t>아니하였더면</a:t>
            </a:r>
            <a:r>
              <a:rPr lang="ko-KR" altLang="en-US" dirty="0"/>
              <a:t> 내가 벌써 너를 죽이고 나귀는 </a:t>
            </a:r>
            <a:r>
              <a:rPr lang="ko-KR" altLang="en-US" dirty="0" err="1"/>
              <a:t>살렸으리라</a:t>
            </a:r>
            <a:endParaRPr lang="en-US" altLang="ko-KR"/>
          </a:p>
          <a:p>
            <a:pPr>
              <a:buAutoNum type="arabicPlain" startAt="33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30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D3AA3-6566-4DBD-F413-190B2F5C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5021C-E7EF-8C9D-7C65-3B47A409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B29032B-9210-9705-3E16-12C21B2D6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6924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1DF77-3A77-1FDB-49C4-86CD1A04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812EF1-C574-377E-E2ED-B9A55E985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34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AF7747-0CF1-46D4-A381-04E823E2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552"/>
            <a:ext cx="12192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42952-0716-37E6-11B4-425C12C83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BC096B-0A50-1ACD-AEF7-0A65C86DA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302883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D608-DBB9-96D4-4C9C-F5ED17C3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D2F77C9-45BF-CDB5-9A02-C717613EC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험한 산길 오르신 그 발 </a:t>
            </a:r>
          </a:p>
          <a:p>
            <a:r>
              <a:rPr lang="ko-KR" altLang="en-US"/>
              <a:t>걸음마다 크신 사랑 새겨 놓았네</a:t>
            </a:r>
          </a:p>
        </p:txBody>
      </p:sp>
    </p:spTree>
    <p:extLst>
      <p:ext uri="{BB962C8B-B14F-4D97-AF65-F5344CB8AC3E}">
        <p14:creationId xmlns:p14="http://schemas.microsoft.com/office/powerpoint/2010/main" val="7667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8BC2-16C6-4062-951A-12E9BE6A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8FEAC7A-E79D-6527-E294-BCBEE7B4A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11406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87A0-1BC0-AD83-2480-B1D80D3D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54B7E-E78E-E157-569E-872D56F96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십자가에 달리신 그 발 </a:t>
            </a:r>
          </a:p>
          <a:p>
            <a:r>
              <a:rPr lang="ko-KR" altLang="en-US"/>
              <a:t>흘린 피로 나의 죄를 대속하셨네</a:t>
            </a:r>
          </a:p>
        </p:txBody>
      </p:sp>
    </p:spTree>
    <p:extLst>
      <p:ext uri="{BB962C8B-B14F-4D97-AF65-F5344CB8AC3E}">
        <p14:creationId xmlns:p14="http://schemas.microsoft.com/office/powerpoint/2010/main" val="27674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7B9C-7857-8EE0-0FD4-F3D7FE28A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E0823C-7A67-C6BB-C630-43DB8FCEF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1769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D198-D36E-86B1-DC65-0684ECAC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BDA626-4C01-D9BB-8968-084C8DACB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주님 다시 이 땅 위에 임하실 그 때</a:t>
            </a:r>
          </a:p>
          <a:p>
            <a:r>
              <a:rPr lang="ko-KR" altLang="en-US"/>
              <a:t>주의 크신 사랑으로 날 받아 주소서</a:t>
            </a:r>
          </a:p>
        </p:txBody>
      </p:sp>
    </p:spTree>
    <p:extLst>
      <p:ext uri="{BB962C8B-B14F-4D97-AF65-F5344CB8AC3E}">
        <p14:creationId xmlns:p14="http://schemas.microsoft.com/office/powerpoint/2010/main" val="4298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07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CC1879-BB50-4166-A515-EC750E5EF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4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B299-3C86-DD6B-B581-A693486E2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72429E-A8A5-578A-B2A0-AF4C6DE75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어두움을 물리치는 빛이 있네</a:t>
            </a:r>
            <a:endParaRPr lang="en-US" altLang="ko-KR" dirty="0"/>
          </a:p>
          <a:p>
            <a:r>
              <a:rPr lang="ko-KR" altLang="en-US" dirty="0"/>
              <a:t>능력 힘 입어 난 두렵지 않네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5228031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A7A29E86-7CDE-68ED-6E3F-3E7AA1A9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40E762B-867B-FDDD-9AB2-978816F4B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하늘에 계신 우리 아버지</a:t>
            </a:r>
            <a:r>
              <a:rPr lang="en-US" altLang="ko-KR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아버지의 이름을 거룩하게 하시며</a:t>
            </a:r>
          </a:p>
          <a:p>
            <a:pPr algn="ctr"/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아버지의 나라가 오게 하시며</a:t>
            </a:r>
          </a:p>
          <a:p>
            <a:pPr algn="ctr"/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아버지의 뜻이 </a:t>
            </a:r>
            <a:r>
              <a:rPr lang="ko-KR" altLang="en-US" b="1" spc="-300" dirty="0" err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하늘에서와</a:t>
            </a:r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 같이</a:t>
            </a:r>
            <a:b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</a:br>
            <a:r>
              <a:rPr lang="ko-KR" altLang="en-US" b="1" spc="-300" dirty="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땅에서도 이루어지게 하소서</a:t>
            </a:r>
            <a:endParaRPr lang="en-US" altLang="ko-KR" b="1" spc="-300" dirty="0">
              <a:latin typeface="NanumSquare ExtraBold" panose="020B0600000101010101" pitchFamily="34" charset="-127"/>
              <a:ea typeface="NanumSquare ExtraBold" panose="020B0600000101010101" pitchFamily="34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36830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A7A29E86-7CDE-68ED-6E3F-3E7AA1A9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40E762B-867B-FDDD-9AB2-978816F4B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오늘 우리에게 일용할 양식을 주시고</a:t>
            </a:r>
          </a:p>
          <a:p>
            <a:pPr algn="ctr"/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우리가 우리에게 잘못한 사람을</a:t>
            </a:r>
            <a:b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</a:br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용서하여 준 것 같이</a:t>
            </a:r>
            <a:b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</a:br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우리 죄를 용서하여 주시고</a:t>
            </a:r>
            <a:r>
              <a:rPr lang="en-US" altLang="ko-KR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우리를 시험에 빠지지 않게 하시고</a:t>
            </a:r>
            <a:b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</a:br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악에서 </a:t>
            </a:r>
            <a:r>
              <a:rPr lang="ko-KR" altLang="en-US" b="1" spc="-300" err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구하소서</a:t>
            </a:r>
            <a:endParaRPr lang="ko-KR" altLang="en-US" b="1" spc="-300">
              <a:latin typeface="NanumSquare ExtraBold" panose="020B0600000101010101" pitchFamily="34" charset="-127"/>
              <a:ea typeface="NanumSquare ExtraBold" panose="020B0600000101010101" pitchFamily="34" charset="-127"/>
            </a:endParaRPr>
          </a:p>
          <a:p>
            <a:pPr algn="ctr"/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나라와 권능과 영광이</a:t>
            </a:r>
            <a:b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</a:br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영원히 아버지의 것입니다</a:t>
            </a:r>
            <a:r>
              <a:rPr lang="en-US" altLang="ko-KR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. </a:t>
            </a:r>
            <a:r>
              <a:rPr lang="ko-KR" altLang="en-US" b="1" spc="-300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아멘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9505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884" y="5558578"/>
            <a:ext cx="2906232" cy="749695"/>
          </a:xfrm>
        </p:spPr>
        <p:txBody>
          <a:bodyPr/>
          <a:lstStyle/>
          <a:p>
            <a:r>
              <a:rPr lang="ko-KR" altLang="en-US"/>
              <a:t>광      고</a:t>
            </a:r>
            <a:endParaRPr lang="en-US" altLang="ko-KR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97" y="6386267"/>
            <a:ext cx="2906216" cy="307777"/>
          </a:xfrm>
        </p:spPr>
        <p:txBody>
          <a:bodyPr/>
          <a:lstStyle/>
          <a:p>
            <a:r>
              <a:rPr lang="en-US" altLang="ko-KR"/>
              <a:t>NOTICE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6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DB14F-8B9A-5506-625C-F845F1316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인간의 얼굴, 의류, 사람, 여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F78DE1-2816-EC10-CDCD-22AE19B91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-1480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225DF4F-7C58-CF2E-9BDC-1C3EA1722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26" y="5837204"/>
            <a:ext cx="820750" cy="82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91B99-72C8-06EF-0BB3-B544C71764D6}"/>
              </a:ext>
            </a:extLst>
          </p:cNvPr>
          <p:cNvSpPr txBox="1"/>
          <p:nvPr/>
        </p:nvSpPr>
        <p:spPr>
          <a:xfrm>
            <a:off x="5506063" y="1697150"/>
            <a:ext cx="6418745" cy="187416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 defTabSz="304815">
              <a:lnSpc>
                <a:spcPct val="70000"/>
              </a:lnSpc>
              <a:defRPr/>
            </a:pPr>
            <a:r>
              <a:rPr kumimoji="1" lang="ko-KR" altLang="en-US" sz="15934" dirty="0">
                <a:solidFill>
                  <a:prstClr val="white"/>
                </a:solidFill>
                <a:latin typeface="SangSangFlowerRoad" panose="02020603020101020101" pitchFamily="18" charset="-127"/>
                <a:ea typeface="SangSangFlowerRoad" panose="02020603020101020101" pitchFamily="18" charset="-127"/>
              </a:rPr>
              <a:t>순모임 방학</a:t>
            </a:r>
            <a:endParaRPr kumimoji="1" lang="ko-KR" altLang="en-US" sz="15934" dirty="0">
              <a:solidFill>
                <a:srgbClr val="322B1B"/>
              </a:solidFill>
              <a:latin typeface="SangSangFlowerRoad" panose="02020603020101020101" pitchFamily="18" charset="-127"/>
              <a:ea typeface="SangSangFlowerRoad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61269-5378-2187-F981-7276F111A0D9}"/>
              </a:ext>
            </a:extLst>
          </p:cNvPr>
          <p:cNvSpPr txBox="1"/>
          <p:nvPr/>
        </p:nvSpPr>
        <p:spPr>
          <a:xfrm>
            <a:off x="4569011" y="3429802"/>
            <a:ext cx="7213600" cy="1877451"/>
          </a:xfrm>
          <a:prstGeom prst="rect">
            <a:avLst/>
          </a:prstGeom>
          <a:noFill/>
          <a:ln>
            <a:noFill/>
          </a:ln>
        </p:spPr>
        <p:txBody>
          <a:bodyPr wrap="square" lIns="179989" rIns="179989" rtlCol="0" anchor="t" anchorCtr="0">
            <a:noAutofit/>
          </a:bodyPr>
          <a:lstStyle/>
          <a:p>
            <a:pPr algn="r" defTabSz="457315">
              <a:lnSpc>
                <a:spcPct val="120000"/>
              </a:lnSpc>
              <a:spcAft>
                <a:spcPts val="900"/>
              </a:spcAft>
              <a:defRPr/>
            </a:pPr>
            <a:r>
              <a:rPr lang="ko-KR" altLang="en-US" sz="3200" dirty="0">
                <a:solidFill>
                  <a:srgbClr val="FFFFFF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이번 주까지 순모임 방학을 하게 됩니다</a:t>
            </a:r>
            <a:r>
              <a:rPr lang="en-US" altLang="ko-KR" sz="3200" dirty="0">
                <a:solidFill>
                  <a:srgbClr val="FFFFFF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. </a:t>
            </a:r>
            <a:r>
              <a:rPr lang="ko-KR" altLang="en-US" sz="3200" dirty="0">
                <a:solidFill>
                  <a:srgbClr val="FFFFFF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방학기간 동안 식사와 순별 모임이 없습니다</a:t>
            </a:r>
            <a:r>
              <a:rPr lang="en-US" altLang="ko-KR" sz="3200" dirty="0">
                <a:solidFill>
                  <a:srgbClr val="FFFFFF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.</a:t>
            </a:r>
            <a:endParaRPr lang="en-US" altLang="ko-KR" sz="2667" spc="-100" dirty="0">
              <a:solidFill>
                <a:prstClr val="white"/>
              </a:solidFill>
              <a:latin typeface="NanumSquare" panose="020B0600000101010101" pitchFamily="34" charset="-127"/>
              <a:ea typeface="NanumSquare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49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9E7659-8843-6254-D868-2E5A5E7E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4686BE-FE66-00C4-64F6-7D3C4922D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6C970-285D-4EB2-A027-9CF8F530F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D1C850-F8BB-A352-ABE3-23DD6755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천장, 사람들, 회의실이(가) 표시된 사진&#10;&#10;자동 생성된 설명">
            <a:extLst>
              <a:ext uri="{FF2B5EF4-FFF2-40B4-BE49-F238E27FC236}">
                <a16:creationId xmlns:a16="http://schemas.microsoft.com/office/drawing/2014/main" id="{3D27D81A-026C-4DE4-B323-CE4953AE8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4" t="39389" r="3406" b="2"/>
          <a:stretch/>
        </p:blipFill>
        <p:spPr>
          <a:xfrm>
            <a:off x="3048200" y="224"/>
            <a:ext cx="9143405" cy="6857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2DC4E-D122-4039-BA8F-5115C7246463}"/>
              </a:ext>
            </a:extLst>
          </p:cNvPr>
          <p:cNvSpPr txBox="1"/>
          <p:nvPr/>
        </p:nvSpPr>
        <p:spPr>
          <a:xfrm>
            <a:off x="398" y="224"/>
            <a:ext cx="10839053" cy="6857554"/>
          </a:xfrm>
          <a:prstGeom prst="rect">
            <a:avLst/>
          </a:prstGeom>
          <a:gradFill>
            <a:gsLst>
              <a:gs pos="60000">
                <a:srgbClr val="030102"/>
              </a:gs>
              <a:gs pos="81000">
                <a:srgbClr val="030102">
                  <a:alpha val="0"/>
                </a:srgbClr>
              </a:gs>
            </a:gsLst>
            <a:lin ang="0" scaled="0"/>
          </a:gradFill>
        </p:spPr>
        <p:txBody>
          <a:bodyPr wrap="square" lIns="359977" tIns="31200" rIns="1260000" rtlCol="0" anchor="t" anchorCtr="0">
            <a:noAutofit/>
          </a:bodyPr>
          <a:lstStyle/>
          <a:p>
            <a:pPr defTabSz="304831">
              <a:lnSpc>
                <a:spcPct val="120000"/>
              </a:lnSpc>
              <a:spcAft>
                <a:spcPts val="1800"/>
              </a:spcAft>
            </a:pPr>
            <a:r>
              <a:rPr lang="en-US" altLang="ko-KR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_</a:t>
            </a:r>
            <a:br>
              <a:rPr lang="en-US" altLang="ko-KR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섬김 안내</a:t>
            </a:r>
            <a:endParaRPr lang="en-US" altLang="ko-KR" sz="2799" dirty="0"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defTabSz="304831">
              <a:lnSpc>
                <a:spcPct val="120000"/>
              </a:lnSpc>
              <a:spcAft>
                <a:spcPts val="1800"/>
              </a:spcAft>
            </a:pPr>
            <a:r>
              <a:rPr lang="ko-KR" altLang="en-US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대표기도 </a:t>
            </a:r>
            <a:r>
              <a:rPr lang="en-US" altLang="ko-KR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</a:t>
            </a:r>
            <a:r>
              <a:rPr lang="ko-KR" altLang="en-US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8/17</a:t>
            </a:r>
            <a:r>
              <a:rPr lang="ko-KR" altLang="en-US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799" dirty="0" err="1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김다복</a:t>
            </a:r>
            <a:r>
              <a:rPr lang="ko-KR" altLang="en-US" sz="2799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집사</a:t>
            </a:r>
            <a:br>
              <a:rPr lang="en-US" altLang="ko-KR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r>
              <a:rPr lang="en-US" altLang="ko-KR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8/24</a:t>
            </a: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김미혜 집사   </a:t>
            </a:r>
            <a:r>
              <a:rPr lang="en-US" altLang="ko-KR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8/31</a:t>
            </a: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 err="1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김상미</a:t>
            </a: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집사   </a:t>
            </a:r>
            <a:r>
              <a:rPr lang="en-US" altLang="ko-KR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9/7</a:t>
            </a: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김수연 집사</a:t>
            </a:r>
            <a:endParaRPr lang="en-US" altLang="ko-KR" sz="2799" dirty="0"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defTabSz="304831">
              <a:lnSpc>
                <a:spcPct val="120000"/>
              </a:lnSpc>
              <a:spcAft>
                <a:spcPts val="1800"/>
              </a:spcAft>
            </a:pP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b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br>
              <a:rPr lang="en-US" altLang="ko-KR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endParaRPr lang="en-US" altLang="ko-KR" sz="2400" dirty="0"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defTabSz="304831">
              <a:lnSpc>
                <a:spcPct val="120000"/>
              </a:lnSpc>
              <a:spcAft>
                <a:spcPts val="1800"/>
              </a:spcAft>
            </a:pP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교회</a:t>
            </a:r>
            <a:r>
              <a:rPr lang="en-US" altLang="ko-KR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청소 </a:t>
            </a:r>
            <a:r>
              <a:rPr lang="en-US" altLang="ko-KR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</a:t>
            </a: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8.16(</a:t>
            </a: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토</a:t>
            </a:r>
            <a:r>
              <a:rPr lang="en-US" altLang="ko-KR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5</a:t>
            </a: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조 최성국 </a:t>
            </a:r>
            <a:r>
              <a:rPr lang="ko-KR" altLang="en-US" sz="1867" dirty="0" err="1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고인화</a:t>
            </a:r>
            <a:r>
              <a:rPr lang="ko-KR" altLang="en-US" sz="1867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조미 권기현 김미경</a:t>
            </a:r>
            <a:endParaRPr lang="en-US" altLang="ko-KR" sz="2400" dirty="0"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883" indent="-342883" defTabSz="304831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온라인 예배 헌금 계좌 안내</a:t>
            </a:r>
            <a:b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-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수협 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2010-0957-7488 </a:t>
            </a:r>
            <a:r>
              <a:rPr lang="ko-KR" altLang="en-US" sz="2400" dirty="0" err="1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세움교회</a:t>
            </a:r>
            <a:endParaRPr lang="en-US" altLang="ko-KR" sz="2400" dirty="0"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883" indent="-342883" defTabSz="304831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입금자명 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성명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헌금 내용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십일조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감사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주일 등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b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-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홍길동 감사</a:t>
            </a:r>
            <a:b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-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기재하지 못하신 분은 윤태수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집사에게 문자 부탁드립니다</a:t>
            </a:r>
            <a:r>
              <a:rPr lang="en-US" altLang="ko-KR" sz="2400" dirty="0"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6F56D6D-7B2A-4354-B55C-3AD912F18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04" y="358264"/>
            <a:ext cx="1849494" cy="704091"/>
          </a:xfrm>
          <a:prstGeom prst="rect">
            <a:avLst/>
          </a:prstGeom>
        </p:spPr>
      </p:pic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2899150A-A7E0-02CE-D4D4-843E10EE2A05}"/>
              </a:ext>
            </a:extLst>
          </p:cNvPr>
          <p:cNvGraphicFramePr>
            <a:graphicFrameLocks noGrp="1"/>
          </p:cNvGraphicFramePr>
          <p:nvPr/>
        </p:nvGraphicFramePr>
        <p:xfrm>
          <a:off x="375912" y="2230120"/>
          <a:ext cx="6804838" cy="120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7554">
                  <a:extLst>
                    <a:ext uri="{9D8B030D-6E8A-4147-A177-3AD203B41FA5}">
                      <a16:colId xmlns:a16="http://schemas.microsoft.com/office/drawing/2014/main" val="3255962434"/>
                    </a:ext>
                  </a:extLst>
                </a:gridCol>
                <a:gridCol w="2693581">
                  <a:extLst>
                    <a:ext uri="{9D8B030D-6E8A-4147-A177-3AD203B41FA5}">
                      <a16:colId xmlns:a16="http://schemas.microsoft.com/office/drawing/2014/main" val="2166283000"/>
                    </a:ext>
                  </a:extLst>
                </a:gridCol>
                <a:gridCol w="2863703">
                  <a:extLst>
                    <a:ext uri="{9D8B030D-6E8A-4147-A177-3AD203B41FA5}">
                      <a16:colId xmlns:a16="http://schemas.microsoft.com/office/drawing/2014/main" val="2449674397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ko-Kore-KR" altLang="en-US" sz="19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19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이번</a:t>
                      </a:r>
                      <a:r>
                        <a:rPr lang="ko-KR" altLang="en-US" sz="19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 주</a:t>
                      </a:r>
                      <a:endParaRPr lang="ko-Kore-KR" altLang="en-US" sz="19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ore-KR" altLang="en-US" sz="19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다음</a:t>
                      </a:r>
                      <a:r>
                        <a:rPr lang="ko-KR" altLang="en-US" sz="19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 주</a:t>
                      </a:r>
                      <a:endParaRPr lang="ko-Kore-KR" altLang="en-US" sz="19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14307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ko-Kore-KR" altLang="en-US" sz="21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식사당번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4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순 방학</a:t>
                      </a:r>
                      <a:endParaRPr lang="ko-Kore-KR" altLang="en-US" sz="24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4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이승주 순</a:t>
                      </a:r>
                      <a:endParaRPr lang="ko-Kore-KR" altLang="en-US" sz="24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7351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ko-Kore-KR" altLang="en-US" sz="21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설거지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4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순 방학</a:t>
                      </a:r>
                      <a:endParaRPr lang="ko-Kore-KR" altLang="en-US" sz="24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400" b="1" i="0" dirty="0">
                          <a:solidFill>
                            <a:schemeClr val="bg1"/>
                          </a:solidFill>
                          <a:latin typeface="NanumSquare ExtraBold" panose="020B0600000101010101" pitchFamily="34" charset="-127"/>
                          <a:ea typeface="NanumSquare ExtraBold" panose="020B0600000101010101" pitchFamily="34" charset="-127"/>
                        </a:rPr>
                        <a:t>박형규 순</a:t>
                      </a:r>
                      <a:endParaRPr lang="ko-Kore-KR" altLang="en-US" sz="2400" b="1" i="0" dirty="0">
                        <a:solidFill>
                          <a:schemeClr val="bg1"/>
                        </a:solidFill>
                        <a:latin typeface="NanumSquare ExtraBold" panose="020B0600000101010101" pitchFamily="34" charset="-127"/>
                        <a:ea typeface="NanumSquare ExtraBold" panose="020B0600000101010101" pitchFamily="34" charset="-127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905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0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64000">
              <a:srgbClr val="DA53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9D348-7032-58D8-68AB-EBA9C68A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205C0B67-65A1-F80B-5B56-7DFF708FCF71}"/>
              </a:ext>
            </a:extLst>
          </p:cNvPr>
          <p:cNvSpPr/>
          <p:nvPr/>
        </p:nvSpPr>
        <p:spPr>
          <a:xfrm>
            <a:off x="-2286000" y="-3774832"/>
            <a:ext cx="14478000" cy="14835369"/>
          </a:xfrm>
          <a:prstGeom prst="ellipse">
            <a:avLst/>
          </a:prstGeom>
          <a:noFill/>
          <a:ln w="3175">
            <a:solidFill>
              <a:srgbClr val="FFFFFF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90D3C7-77C4-6859-47F8-37A9AD5D86B2}"/>
              </a:ext>
            </a:extLst>
          </p:cNvPr>
          <p:cNvSpPr txBox="1"/>
          <p:nvPr/>
        </p:nvSpPr>
        <p:spPr>
          <a:xfrm>
            <a:off x="8849538" y="5894208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>
                <a:solidFill>
                  <a:prstClr val="white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보컬 </a:t>
            </a:r>
            <a:r>
              <a:rPr lang="ko-KR" altLang="en-US" sz="1200" err="1">
                <a:solidFill>
                  <a:prstClr val="white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유윤종</a:t>
            </a:r>
            <a:endParaRPr lang="en-US" altLang="ko-KR" sz="1200">
              <a:solidFill>
                <a:prstClr val="white"/>
              </a:solidFill>
              <a:latin typeface="NanumSquare" panose="020B0600000101010101" pitchFamily="34" charset="-127"/>
              <a:ea typeface="NanumSquare" panose="020B0600000101010101" pitchFamily="34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" panose="020B0600000101010101" pitchFamily="34" charset="-127"/>
                <a:ea typeface="NanumSquare" panose="020B0600000101010101" pitchFamily="34" charset="-127"/>
                <a:cs typeface="+mn-cs"/>
              </a:rPr>
              <a:t>작곡 </a:t>
            </a:r>
            <a:r>
              <a:rPr kumimoji="0" lang="ko-KR" alt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" panose="020B0600000101010101" pitchFamily="34" charset="-127"/>
                <a:ea typeface="NanumSquare" panose="020B0600000101010101" pitchFamily="34" charset="-127"/>
                <a:cs typeface="+mn-cs"/>
              </a:rPr>
              <a:t>최요한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" panose="020B0600000101010101" pitchFamily="34" charset="-127"/>
              <a:ea typeface="NanumSquare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>
                <a:solidFill>
                  <a:prstClr val="white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작사 </a:t>
            </a:r>
            <a:r>
              <a:rPr lang="ko-KR" altLang="en-US" sz="1200" err="1">
                <a:solidFill>
                  <a:prstClr val="white"/>
                </a:solidFill>
                <a:latin typeface="NanumSquare" panose="020B0600000101010101" pitchFamily="34" charset="-127"/>
                <a:ea typeface="NanumSquare" panose="020B0600000101010101" pitchFamily="34" charset="-127"/>
              </a:rPr>
              <a:t>김은교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" panose="020B0600000101010101" pitchFamily="34" charset="-127"/>
              <a:ea typeface="NanumSquare" panose="020B0600000101010101" pitchFamily="34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06583-75FA-B51E-0543-AD8213F48468}"/>
              </a:ext>
            </a:extLst>
          </p:cNvPr>
          <p:cNvSpPr txBox="1"/>
          <p:nvPr/>
        </p:nvSpPr>
        <p:spPr>
          <a:xfrm>
            <a:off x="1668421" y="270326"/>
            <a:ext cx="2438296" cy="634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 Bold" panose="020B0600000101010101" pitchFamily="34" charset="-127"/>
                <a:ea typeface="NanumSquare Bold" panose="020B0600000101010101" pitchFamily="34" charset="-127"/>
                <a:cs typeface="+mn-cs"/>
              </a:rPr>
              <a:t>Flower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 Light" panose="020B0600000101010101" pitchFamily="34" charset="-127"/>
                <a:ea typeface="NanumSquare Light" panose="020B0600000101010101" pitchFamily="34" charset="-127"/>
                <a:cs typeface="+mn-cs"/>
              </a:rPr>
              <a:t>      By </a:t>
            </a:r>
            <a:r>
              <a:rPr kumimoji="0" lang="ko-KR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 Bold" panose="020B0600000101010101" pitchFamily="34" charset="-127"/>
                <a:ea typeface="NanumSquare Bold" panose="020B0600000101010101" pitchFamily="34" charset="-127"/>
                <a:cs typeface="+mn-cs"/>
              </a:rPr>
              <a:t>유윤종</a:t>
            </a: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 Bold" panose="020B0600000101010101" pitchFamily="34" charset="-127"/>
              <a:ea typeface="NanumSquare Bold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" panose="020B0600000101010101" pitchFamily="34" charset="-127"/>
              <a:ea typeface="NanumSquare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아주 완벽한 사랑은 여기 피어나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지쳐버린 마음을 멀리 보내줘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눈을 들어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Pray 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새로워진 마음이 다시 채워지네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아마도 이토록 영원한 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없단걸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깊이 알게 될 걸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주님은 나의 노래와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커다란 기쁨이 되어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Always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꿈을 </a:t>
            </a:r>
            <a:r>
              <a:rPr kumimoji="0" lang="ko-KR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꿀거야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여길 비추듯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펼쳐질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story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하루도 감출 수 없는 </a:t>
            </a:r>
            <a:r>
              <a:rPr kumimoji="0" lang="en" altLang="ko-KR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Feelin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끝없는 슬픔이 찾아와도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끝없이 펼쳐진 여기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way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Living in your Faith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9F371C2E-1D03-FAA2-886D-BE592E90330B}"/>
              </a:ext>
            </a:extLst>
          </p:cNvPr>
          <p:cNvSpPr/>
          <p:nvPr/>
        </p:nvSpPr>
        <p:spPr>
          <a:xfrm>
            <a:off x="2445079" y="-1828801"/>
            <a:ext cx="13146613" cy="13136747"/>
          </a:xfrm>
          <a:prstGeom prst="ellipse">
            <a:avLst/>
          </a:prstGeom>
          <a:noFill/>
          <a:ln w="3175">
            <a:solidFill>
              <a:srgbClr val="FFFFFF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D14C5DD-9F84-3C36-EC18-F06F2716629B}"/>
              </a:ext>
            </a:extLst>
          </p:cNvPr>
          <p:cNvSpPr/>
          <p:nvPr/>
        </p:nvSpPr>
        <p:spPr>
          <a:xfrm>
            <a:off x="-348920" y="-2564449"/>
            <a:ext cx="13595998" cy="14521987"/>
          </a:xfrm>
          <a:prstGeom prst="ellipse">
            <a:avLst/>
          </a:prstGeom>
          <a:noFill/>
          <a:ln w="3175">
            <a:solidFill>
              <a:srgbClr val="FFFFFF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2B5E6EB-E207-30BC-FCC2-83777C57B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5" y="5837204"/>
            <a:ext cx="820750" cy="820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58196-1372-DCF3-A8CA-35C0138548B1}"/>
              </a:ext>
            </a:extLst>
          </p:cNvPr>
          <p:cNvSpPr txBox="1"/>
          <p:nvPr/>
        </p:nvSpPr>
        <p:spPr>
          <a:xfrm>
            <a:off x="4424224" y="270326"/>
            <a:ext cx="2403222" cy="634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 Bold" panose="020B0600000101010101" pitchFamily="34" charset="-127"/>
                <a:ea typeface="NanumSquare Bold" panose="020B0600000101010101" pitchFamily="34" charset="-127"/>
                <a:cs typeface="+mn-cs"/>
              </a:rPr>
              <a:t>    </a:t>
            </a: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 Bold" panose="020B0600000101010101" pitchFamily="34" charset="-127"/>
              <a:ea typeface="NanumSquare Bold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" panose="020B0600000101010101" pitchFamily="34" charset="-127"/>
              <a:ea typeface="NanumSquare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아주 완벽한 장면이 여기 피어나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여기 저기 닳아진 마음 그대로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고개를 들어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Praise 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하얗게 핀 오늘이 다시 떠오르네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아마도 이토록 소중한 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없단 걸 이젠 알게 될 걸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주님은 나의 계절에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유일한 바람이 되어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Always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꿈을 </a:t>
            </a:r>
            <a:r>
              <a:rPr kumimoji="0" lang="ko-KR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꿀거야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여길 비추듯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펼쳐질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story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하루도 감출 수 없는 </a:t>
            </a:r>
            <a:r>
              <a:rPr kumimoji="0" lang="en" altLang="ko-KR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Feelin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끝없는 슬픔이 찾아와도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끝없이 펼쳐진 여기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way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Living in your Faith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6BBE1-194A-A109-DB8B-285B50E37D15}"/>
              </a:ext>
            </a:extLst>
          </p:cNvPr>
          <p:cNvSpPr txBox="1"/>
          <p:nvPr/>
        </p:nvSpPr>
        <p:spPr>
          <a:xfrm>
            <a:off x="7254257" y="270326"/>
            <a:ext cx="2156360" cy="4667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 Bold" panose="020B0600000101010101" pitchFamily="34" charset="-127"/>
                <a:ea typeface="NanumSquare Bold" panose="020B0600000101010101" pitchFamily="34" charset="-127"/>
                <a:cs typeface="+mn-cs"/>
              </a:rPr>
              <a:t>    </a:t>
            </a: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 Bold" panose="020B0600000101010101" pitchFamily="34" charset="-127"/>
              <a:ea typeface="NanumSquare Bold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" panose="020B0600000101010101" pitchFamily="34" charset="-127"/>
              <a:ea typeface="NanumSquare" panose="020B0600000101010101" pitchFamily="34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낮게 피어난 내 맘이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하루 하루 소란케 해도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영원히 시들지 않는 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Oh Jesus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Lord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여길 비추듯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펼쳐질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story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 will fly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Sing unto the God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하루도 감출 수 없는 </a:t>
            </a:r>
            <a:r>
              <a:rPr kumimoji="0" lang="en" altLang="ko-KR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Feelin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끝없는 슬픔이 찾아와도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희망을 노래해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끝없이 펼쳐진 여기 </a:t>
            </a: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way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Living in your Faith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4" name="Picture 2" descr="Flower">
            <a:extLst>
              <a:ext uri="{FF2B5EF4-FFF2-40B4-BE49-F238E27FC236}">
                <a16:creationId xmlns:a16="http://schemas.microsoft.com/office/drawing/2014/main" id="{35ACB695-E4FA-7A5D-138E-4D963C0D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08" y="5063762"/>
            <a:ext cx="1414905" cy="14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Flower">
            <a:hlinkClick r:id="" action="ppaction://media"/>
            <a:extLst>
              <a:ext uri="{FF2B5EF4-FFF2-40B4-BE49-F238E27FC236}">
                <a16:creationId xmlns:a16="http://schemas.microsoft.com/office/drawing/2014/main" id="{DA686EBE-2049-E240-76E1-1C985DF8A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1847" y="5845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28 -0.26713 C 0.15768 -0.25764 0.14935 -0.25232 0.14245 -0.25232 C 0.13255 -0.25232 0.12279 -0.25996 0.11732 -0.27246 C 0.09349 -0.3213 0.07526 -0.42871 0.07526 -0.55556 C 0.07526 -0.55625 0.07526 -0.55833 0.07526 -0.55857 C 0.07526 -0.55833 0.07526 -0.56019 0.07526 -0.56204 C 0.07526 -0.6882 0.09349 -0.79699 0.11732 -0.84699 C 0.12279 -0.85648 0.13255 -0.86435 0.14245 -0.86435 C 0.14935 -0.86435 0.15768 -0.8588 0.16328 -0.84931 C 0.16901 -0.83912 0.17161 -0.82708 0.17161 -0.81227 C 0.17161 -0.79514 0.16745 -0.78009 0.16055 -0.77083 C 0.13255 -0.72662 0.07135 -0.69514 -0.00169 -0.69514 C -0.00169 -0.69537 -0.00299 -0.69514 -0.00299 -0.69537 C -0.00299 -0.69514 -0.00456 -0.69514 -0.00456 -0.69537 C -0.07721 -0.69514 -0.14023 -0.72662 -0.16797 -0.77083 C -0.1737 -0.78009 -0.17799 -0.79514 -0.17799 -0.81227 C -0.17799 -0.82708 -0.17513 -0.83912 -0.16927 -0.84931 C -0.1638 -0.8588 -0.1569 -0.86435 -0.14857 -0.86435 C -0.13867 -0.86435 -0.13034 -0.85648 -0.12474 -0.84699 C -0.09948 -0.79699 -0.08138 -0.6882 -0.08138 -0.56019 C -0.08138 -0.56204 -0.08138 -0.55833 -0.08138 -0.55857 C -0.08138 -0.55833 -0.08138 -0.55556 -0.08138 -0.55625 C -0.08138 -0.42871 -0.09948 -0.3213 -0.12474 -0.26945 C -0.13034 -0.25996 -0.13867 -0.25232 -0.14857 -0.25232 C -0.1569 -0.25232 -0.1638 -0.25764 -0.16927 -0.26713 C -0.17513 -0.27662 -0.17799 -0.29144 -0.17799 -0.30394 C -0.17799 -0.3213 -0.1737 -0.33565 -0.16797 -0.34838 C -0.14023 -0.38982 -0.07721 -0.42153 -0.00456 -0.42153 C -0.00456 -0.42222 -0.00456 -0.42153 -0.00299 -0.42153 C -0.00299 -0.42222 -0.00169 -0.42153 -0.00169 -0.42222 C 0.07135 -0.42153 0.13255 -0.38982 0.16055 -0.34838 C 0.16745 -0.33565 0.17161 -0.3213 0.17161 -0.30394 C 0.17161 -0.29144 0.16901 -0.27662 0.16328 -0.26713 Z " pathEditMode="relative" rAng="10800000" ptsTypes="AAAAAAAAAAAAAAAAAAAAAAAAAAAAAAAAA">
                                      <p:cBhvr>
                                        <p:cTn id="8" dur="3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-2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8 0.36551 C 0.11407 0.44005 0.15118 0.51806 0.18138 0.54884 C 0.22722 0.59815 0.27097 0.61713 0.27956 0.59144 C 0.28646 0.56713 0.25586 0.50463 0.21029 0.45509 C 0.17995 0.42431 0.12396 0.40255 0.07526 0.39977 C 0.028 0.40255 -0.02968 0.42431 -0.06002 0.45509 C -0.10547 0.50463 -0.13593 0.56713 -0.1276 0.59144 C -0.11914 0.61713 -0.07526 0.59815 -0.03112 0.54884 C -0.00091 0.51806 0.03802 0.44005 0.06159 0.36551 C 0.08698 0.28797 0.10378 0.18496 0.10378 0.12037 C 0.10378 0.02084 0.09193 -0.05694 0.07526 -0.05694 C 0.05977 -0.05694 0.04636 0.02084 0.04636 0.12037 C 0.04636 0.18496 0.06485 0.28797 0.08868 0.36551 Z " pathEditMode="relative" rAng="0" ptsTypes="AAAAAAAAAAAAA">
                                      <p:cBhvr>
                                        <p:cTn id="10" dur="4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9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8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7 0.11783 C 0.20247 0.1956 0.16927 0.25949 0.12825 0.25949 C 0.08515 0.25949 0.05182 0.1956 0.05182 0.11783 C 0.05182 0.03982 0.01797 -0.02361 -0.02253 -0.02361 C -0.06355 -0.02361 -0.09701 0.03982 -0.09701 0.11783 C -0.09701 0.1956 -0.13008 0.25949 -0.17123 0.25949 C -0.21159 0.25949 -0.24545 0.1956 -0.24545 0.11783 C -0.24545 0.03982 -0.27878 -0.02361 -0.32201 -0.02361 C -0.36315 -0.02361 -0.39662 0.03982 -0.39662 0.11783 C -0.39662 0.1956 -0.36315 0.25949 -0.32201 0.25949 C -0.27878 0.25949 -0.24545 0.1956 -0.24545 0.11783 C -0.24545 0.03982 -0.21159 -0.02361 -0.17123 -0.02361 C -0.13008 -0.02361 -0.09701 0.03982 -0.09701 0.11783 C -0.09701 0.1956 -0.06355 0.25949 -0.02253 0.25949 C 0.01797 0.25949 0.05182 0.1956 0.05182 0.11783 C 0.05182 0.03982 0.08515 -0.02361 0.12825 -0.02361 C 0.16927 -0.02361 0.20247 0.03982 0.20247 0.11783 Z " pathEditMode="relative" rAng="5400000" ptsTypes="AAAAAAAAAAAAAAAAA">
                                      <p:cBhvr>
                                        <p:cTn id="12" dur="5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503E3-9930-34D4-BEEC-B9B5A8FF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3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8578-C9DB-A432-8530-3ED17D38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6978-35A4-89B4-C1D0-EB73C4745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286FA6-845A-B178-D6D5-F5608C228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0446021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고달픈 삶에 은혜도 </a:t>
            </a:r>
            <a:r>
              <a:rPr lang="ko-KR" altLang="en-US" err="1"/>
              <a:t>무뎌지고</a:t>
            </a:r>
            <a:endParaRPr lang="en-US" altLang="ko-KR"/>
          </a:p>
          <a:p>
            <a:r>
              <a:rPr lang="ko-KR" altLang="en-US"/>
              <a:t>곧 사라질 것에 내 맘 두네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558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896A-59F0-DCD4-6194-EA7FE1954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658F9E-0F57-D768-D86F-CC62317D6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884" y="5558578"/>
            <a:ext cx="2906232" cy="749695"/>
          </a:xfrm>
        </p:spPr>
        <p:txBody>
          <a:bodyPr/>
          <a:lstStyle/>
          <a:p>
            <a:r>
              <a:rPr lang="ko-KR" altLang="en-US"/>
              <a:t>축          도</a:t>
            </a:r>
            <a:endParaRPr lang="en-US" altLang="ko-KR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233358B9-46EB-7478-EA7E-AB32E21C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82" y="6386267"/>
            <a:ext cx="2906246" cy="307778"/>
          </a:xfrm>
        </p:spPr>
        <p:txBody>
          <a:bodyPr/>
          <a:lstStyle/>
          <a:p>
            <a:r>
              <a:rPr lang="en-US" altLang="ko-KR"/>
              <a:t>BENEDICTION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6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AF7747-0CF1-46D4-A381-04E823E2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552"/>
            <a:ext cx="12192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F471-F520-A46A-413B-1D8DF1BB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F992BF-8C0B-974C-6D20-C0853D967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27353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험한 산길 오르신 그 발 </a:t>
            </a:r>
          </a:p>
          <a:p>
            <a:r>
              <a:rPr lang="ko-KR" altLang="en-US"/>
              <a:t>걸음마다 크신 사랑 새겨 놓았네</a:t>
            </a:r>
          </a:p>
        </p:txBody>
      </p:sp>
    </p:spTree>
    <p:extLst>
      <p:ext uri="{BB962C8B-B14F-4D97-AF65-F5344CB8AC3E}">
        <p14:creationId xmlns:p14="http://schemas.microsoft.com/office/powerpoint/2010/main" val="18953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42358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십자가에 달리신 그 발 </a:t>
            </a:r>
          </a:p>
          <a:p>
            <a:r>
              <a:rPr lang="ko-KR" altLang="en-US"/>
              <a:t>흘린 피로 나의 죄를 대속하셨네</a:t>
            </a:r>
          </a:p>
        </p:txBody>
      </p:sp>
    </p:spTree>
    <p:extLst>
      <p:ext uri="{BB962C8B-B14F-4D97-AF65-F5344CB8AC3E}">
        <p14:creationId xmlns:p14="http://schemas.microsoft.com/office/powerpoint/2010/main" val="1156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20087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주님 다시 이 땅 위에 임하실 그 때</a:t>
            </a:r>
          </a:p>
          <a:p>
            <a:r>
              <a:rPr lang="ko-KR" altLang="en-US"/>
              <a:t>주의 크신 사랑으로 날 받아 주소서</a:t>
            </a:r>
          </a:p>
        </p:txBody>
      </p:sp>
    </p:spTree>
    <p:extLst>
      <p:ext uri="{BB962C8B-B14F-4D97-AF65-F5344CB8AC3E}">
        <p14:creationId xmlns:p14="http://schemas.microsoft.com/office/powerpoint/2010/main" val="18713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29A699F-B440-1BEF-87BD-B78ACB898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ore-KR" altLang="en-US"/>
          </a:p>
        </p:txBody>
      </p:sp>
    </p:spTree>
    <p:extLst>
      <p:ext uri="{BB962C8B-B14F-4D97-AF65-F5344CB8AC3E}">
        <p14:creationId xmlns:p14="http://schemas.microsoft.com/office/powerpoint/2010/main" val="5796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939D-E545-FD9F-C320-13479242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164D85-5F94-4F5C-B541-4555C4590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성령의 불 타는 교회 성령의 불꽃 임하네</a:t>
            </a:r>
            <a:endParaRPr lang="en-US" altLang="ko-KR" dirty="0"/>
          </a:p>
          <a:p>
            <a:r>
              <a:rPr lang="ko-KR" altLang="en-US" dirty="0"/>
              <a:t>온 마음 다 하여서 주 이름 </a:t>
            </a:r>
            <a:r>
              <a:rPr lang="ko-KR" altLang="en-US" dirty="0" err="1"/>
              <a:t>높이세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25412658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가진 것 하나 없고</a:t>
            </a:r>
            <a:endParaRPr lang="en-US" altLang="ko-KR"/>
          </a:p>
          <a:p>
            <a:r>
              <a:rPr lang="ko-KR" altLang="en-US"/>
              <a:t>받은 은혜는 너무 크기만 해요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CA528-83FF-2908-7DE9-F5A24BF423D6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16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고작 드릴 수 있는 것은</a:t>
            </a:r>
            <a:endParaRPr lang="en-US" altLang="ko-KR"/>
          </a:p>
          <a:p>
            <a:r>
              <a:rPr lang="ko-KR" altLang="en-US"/>
              <a:t>이 마음 밖에 이 마음 밖에 없어요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40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나의 마음이 또 다른 향유가 되기를</a:t>
            </a:r>
            <a:endParaRPr lang="en-US" altLang="ko-KR"/>
          </a:p>
          <a:p>
            <a:r>
              <a:rPr lang="ko-KR" altLang="en-US"/>
              <a:t>기쁨의 노래를 예수님 받아주세요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83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우리의 마음을 </a:t>
            </a:r>
            <a:r>
              <a:rPr lang="ko-KR" altLang="en-US" err="1"/>
              <a:t>드려요</a:t>
            </a:r>
            <a:endParaRPr lang="en-US" altLang="ko-KR"/>
          </a:p>
          <a:p>
            <a:r>
              <a:rPr lang="ko-KR" altLang="en-US" err="1"/>
              <a:t>보잘</a:t>
            </a:r>
            <a:r>
              <a:rPr lang="ko-KR" altLang="en-US"/>
              <a:t> 것 없지만 마음을 </a:t>
            </a:r>
            <a:r>
              <a:rPr lang="ko-KR" altLang="en-US" err="1"/>
              <a:t>드려요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3150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마음을 </a:t>
            </a:r>
            <a:r>
              <a:rPr lang="ko-KR" altLang="en-US" err="1"/>
              <a:t>드려요</a:t>
            </a:r>
            <a:r>
              <a:rPr lang="ko-KR" altLang="en-US"/>
              <a:t> </a:t>
            </a:r>
            <a:endParaRPr lang="en-US" altLang="ko-KR"/>
          </a:p>
          <a:p>
            <a:r>
              <a:rPr lang="ko-KR" altLang="en-US" err="1"/>
              <a:t>보잘</a:t>
            </a:r>
            <a:r>
              <a:rPr lang="ko-KR" altLang="en-US"/>
              <a:t> 것 없지만 마음을 </a:t>
            </a:r>
            <a:r>
              <a:rPr lang="ko-KR" altLang="en-US" err="1"/>
              <a:t>드려요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88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가진 것 하나 없지만</a:t>
            </a:r>
            <a:endParaRPr lang="en-US" altLang="ko-KR"/>
          </a:p>
          <a:p>
            <a:r>
              <a:rPr lang="ko-KR" altLang="en-US"/>
              <a:t>우리 예수님 나의 기업 되세요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CA528-83FF-2908-7DE9-F5A24BF423D6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63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err="1"/>
              <a:t>영원토록</a:t>
            </a:r>
            <a:r>
              <a:rPr lang="ko-KR" altLang="en-US"/>
              <a:t> 내 노래는</a:t>
            </a:r>
            <a:endParaRPr lang="en-US" altLang="ko-KR"/>
          </a:p>
          <a:p>
            <a:r>
              <a:rPr lang="ko-KR" altLang="en-US"/>
              <a:t>예수님 밖에 예수님 밖에 없어요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62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BE96-5D2F-A28A-46E5-A1330B38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E552B8-4B9F-AF9E-1E3F-C8C681741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7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884" y="5558578"/>
            <a:ext cx="2906232" cy="749695"/>
          </a:xfrm>
        </p:spPr>
        <p:txBody>
          <a:bodyPr/>
          <a:lstStyle/>
          <a:p>
            <a:r>
              <a:rPr lang="ko-KR" altLang="en-US"/>
              <a:t>광      고</a:t>
            </a:r>
            <a:endParaRPr lang="en-US" altLang="ko-KR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97" y="6386267"/>
            <a:ext cx="2906216" cy="307777"/>
          </a:xfrm>
        </p:spPr>
        <p:txBody>
          <a:bodyPr/>
          <a:lstStyle/>
          <a:p>
            <a:r>
              <a:rPr lang="en-US" altLang="ko-KR"/>
              <a:t>NOTICE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1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AEDBC-D50C-92D0-A1D3-79BF0BDC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AA3CA501-239D-8681-1AF5-EE912F43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987E411-8E98-487C-ACAC-0E54046AD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하늘에 계신 우리 아버지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이름을 거룩하게 하시며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나라가 오게 하시며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뜻이 </a:t>
            </a:r>
            <a:r>
              <a:rPr lang="ko-KR" altLang="en-US" b="1" spc="-300" err="1">
                <a:latin typeface="NanumSquare Bold" panose="020B0600000101010101" pitchFamily="34" charset="-127"/>
                <a:ea typeface="NanumSquare Bold" panose="020B0600000101010101" pitchFamily="34" charset="-127"/>
              </a:rPr>
              <a:t>하늘에서와</a:t>
            </a: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 같이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땅에서도 이루어지게 하소서</a:t>
            </a:r>
            <a:endParaRPr lang="en-US" altLang="ko-KR" b="1" spc="-300">
              <a:latin typeface="NanumSquare Bold" panose="020B0600000101010101" pitchFamily="34" charset="-127"/>
              <a:ea typeface="NanumSquare Bold" panose="020B0600000101010101" pitchFamily="34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0E0F6875-BDCB-DBD9-C08B-99CFA37E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4844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9F9BC-9198-4682-DB51-1FC2AA5ED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E4D1B2-1708-06B8-EF28-9E7E9E724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우리의 마음 불타네 그 빛을 전하기 위해</a:t>
            </a:r>
            <a:endParaRPr lang="en-US" altLang="ko-KR" dirty="0"/>
          </a:p>
          <a:p>
            <a:r>
              <a:rPr lang="ko-KR" altLang="en-US" dirty="0"/>
              <a:t>사랑의 불꽃 </a:t>
            </a:r>
            <a:r>
              <a:rPr lang="ko-KR" altLang="en-US" dirty="0" err="1"/>
              <a:t>전하세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9690155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4E9D-D773-93E5-BFE7-96007054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E971810A-3EC4-6FD5-E711-C261C1F5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D15CE54-D937-CD1F-9BE6-4EA22763D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오늘 우리에게 일용할 양식을 주시고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우리가 우리에게 잘못한 사람을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용서하여 준 것 같이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 죄를 용서하여 주시고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우리를 시험에 빠지지 않게 하시고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악에서 </a:t>
            </a:r>
            <a:r>
              <a:rPr lang="ko-KR" altLang="en-US" b="1" spc="-300" err="1">
                <a:latin typeface="NanumSquare Bold" panose="020B0600000101010101" pitchFamily="34" charset="-127"/>
                <a:ea typeface="NanumSquare Bold" panose="020B0600000101010101" pitchFamily="34" charset="-127"/>
              </a:rPr>
              <a:t>구하소서</a:t>
            </a:r>
            <a:endParaRPr lang="ko-KR" altLang="en-US" b="1" spc="-300">
              <a:latin typeface="NanumSquare Bold" panose="020B0600000101010101" pitchFamily="34" charset="-127"/>
              <a:ea typeface="NanumSquare Bold" panose="020B0600000101010101" pitchFamily="34" charset="-127"/>
            </a:endParaRP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나라와 권능과 영광이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영원히 아버지의 것입니다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. </a:t>
            </a: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아멘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8724D558-9C95-2722-AF63-A9B4FA5A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21905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62304"/>
            <a:ext cx="5257800" cy="6495696"/>
          </a:xfrm>
        </p:spPr>
        <p:txBody>
          <a:bodyPr/>
          <a:lstStyle/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하늘에 계신 우리 아버지</a:t>
            </a:r>
            <a:r>
              <a:rPr lang="en-US" altLang="ko-KR" sz="3600" b="1"/>
              <a:t>,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이름을</a:t>
            </a:r>
            <a:br>
              <a:rPr lang="en-US" altLang="ko-KR" sz="3600" b="1"/>
            </a:br>
            <a:r>
              <a:rPr lang="ko-KR" altLang="en-US" sz="3600" b="1"/>
              <a:t>거룩하게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나라가</a:t>
            </a:r>
            <a:br>
              <a:rPr lang="en-US" altLang="ko-KR" sz="3600" b="1"/>
            </a:br>
            <a:r>
              <a:rPr lang="ko-KR" altLang="en-US" sz="3600" b="1"/>
              <a:t>오게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뜻이</a:t>
            </a:r>
            <a:br>
              <a:rPr lang="en-US" altLang="ko-KR" sz="3600" b="1"/>
            </a:br>
            <a:r>
              <a:rPr lang="ko-KR" altLang="en-US" sz="3600" b="1" err="1"/>
              <a:t>하늘에서와</a:t>
            </a:r>
            <a:r>
              <a:rPr lang="ko-KR" altLang="en-US" sz="3600" b="1"/>
              <a:t> 같이</a:t>
            </a:r>
            <a:br>
              <a:rPr lang="en-US" altLang="ko-KR" sz="3600" b="1"/>
            </a:br>
            <a:r>
              <a:rPr lang="ko-KR" altLang="en-US" sz="3600" b="1"/>
              <a:t>땅에서도</a:t>
            </a:r>
            <a:br>
              <a:rPr lang="en-US" altLang="ko-KR" sz="3600" b="1"/>
            </a:br>
            <a:r>
              <a:rPr lang="ko-KR" altLang="en-US" sz="3600" b="1"/>
              <a:t>이루어지게 하소서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6" y="-18176"/>
            <a:ext cx="1081560" cy="380480"/>
          </a:xfrm>
        </p:spPr>
        <p:txBody>
          <a:bodyPr/>
          <a:lstStyle/>
          <a:p>
            <a:r>
              <a:rPr lang="ko-KR" altLang="en-US"/>
              <a:t>주기도문</a:t>
            </a:r>
          </a:p>
        </p:txBody>
      </p:sp>
      <p:sp>
        <p:nvSpPr>
          <p:cNvPr id="3" name="텍스트 개체 틀 4">
            <a:extLst>
              <a:ext uri="{FF2B5EF4-FFF2-40B4-BE49-F238E27FC236}">
                <a16:creationId xmlns:a16="http://schemas.microsoft.com/office/drawing/2014/main" id="{CBDAEAB7-E1A8-2083-C334-8CA1D50AE316}"/>
              </a:ext>
            </a:extLst>
          </p:cNvPr>
          <p:cNvSpPr txBox="1">
            <a:spLocks/>
          </p:cNvSpPr>
          <p:nvPr/>
        </p:nvSpPr>
        <p:spPr>
          <a:xfrm>
            <a:off x="5257801" y="362304"/>
            <a:ext cx="6934201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 defTabSz="914400" rtl="0" eaLnBrk="1" latinLnBrk="1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AutoNum type="arabicPlain"/>
              <a:defRPr sz="4800" b="0" kern="120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09585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2pPr>
            <a:lvl3pPr marL="121917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3pPr>
            <a:lvl4pPr marL="1828754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4pPr>
            <a:lvl5pPr marL="2438339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오늘 우리에게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일용할 양식을 주시고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우리가 우리에게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잘못한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사람을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용서하여 준 것 같이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 죄를 용서하여 주시고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우리를 시험에 빠지지 않게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하시고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악에서 </a:t>
            </a:r>
            <a:r>
              <a:rPr kumimoji="0" lang="ko-KR" altLang="en-US" sz="3600" b="1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구하소서</a:t>
            </a:r>
            <a:endParaRPr kumimoji="0" lang="ko-KR" altLang="en-US" sz="36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나라와 권능과 영광이 영원히</a:t>
            </a:r>
            <a:br>
              <a:rPr lang="en-US" altLang="ko-KR" sz="3600" b="1">
                <a:solidFill>
                  <a:prstClr val="white"/>
                </a:solidFill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아버지의 것입니다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.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41221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62304"/>
            <a:ext cx="5257800" cy="6495696"/>
          </a:xfrm>
        </p:spPr>
        <p:txBody>
          <a:bodyPr/>
          <a:lstStyle/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하늘에 계신 우리 아버지</a:t>
            </a:r>
            <a:r>
              <a:rPr lang="en-US" altLang="ko-KR" sz="3600" b="1"/>
              <a:t>,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이름을</a:t>
            </a:r>
            <a:br>
              <a:rPr lang="en-US" altLang="ko-KR" sz="3600" b="1"/>
            </a:br>
            <a:r>
              <a:rPr lang="ko-KR" altLang="en-US" sz="3600" b="1"/>
              <a:t>거룩하게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나라가</a:t>
            </a:r>
            <a:br>
              <a:rPr lang="en-US" altLang="ko-KR" sz="3600" b="1"/>
            </a:br>
            <a:r>
              <a:rPr lang="ko-KR" altLang="en-US" sz="3600" b="1"/>
              <a:t>오게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뜻이</a:t>
            </a:r>
            <a:br>
              <a:rPr lang="en-US" altLang="ko-KR" sz="3600" b="1"/>
            </a:br>
            <a:r>
              <a:rPr lang="ko-KR" altLang="en-US" sz="3600" b="1" err="1"/>
              <a:t>하늘에서와</a:t>
            </a:r>
            <a:r>
              <a:rPr lang="ko-KR" altLang="en-US" sz="3600" b="1"/>
              <a:t> 같이</a:t>
            </a:r>
            <a:br>
              <a:rPr lang="en-US" altLang="ko-KR" sz="3600" b="1"/>
            </a:br>
            <a:r>
              <a:rPr lang="ko-KR" altLang="en-US" sz="3600" b="1"/>
              <a:t>땅에서도</a:t>
            </a:r>
            <a:br>
              <a:rPr lang="en-US" altLang="ko-KR" sz="3600" b="1"/>
            </a:br>
            <a:r>
              <a:rPr lang="ko-KR" altLang="en-US" sz="3600" b="1"/>
              <a:t>이루어지게 하소서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6" y="-18176"/>
            <a:ext cx="1081560" cy="380480"/>
          </a:xfrm>
        </p:spPr>
        <p:txBody>
          <a:bodyPr/>
          <a:lstStyle/>
          <a:p>
            <a:r>
              <a:rPr lang="ko-KR" altLang="en-US"/>
              <a:t>주기도문</a:t>
            </a:r>
          </a:p>
        </p:txBody>
      </p:sp>
      <p:sp>
        <p:nvSpPr>
          <p:cNvPr id="3" name="텍스트 개체 틀 4">
            <a:extLst>
              <a:ext uri="{FF2B5EF4-FFF2-40B4-BE49-F238E27FC236}">
                <a16:creationId xmlns:a16="http://schemas.microsoft.com/office/drawing/2014/main" id="{CBDAEAB7-E1A8-2083-C334-8CA1D50AE316}"/>
              </a:ext>
            </a:extLst>
          </p:cNvPr>
          <p:cNvSpPr txBox="1">
            <a:spLocks/>
          </p:cNvSpPr>
          <p:nvPr/>
        </p:nvSpPr>
        <p:spPr>
          <a:xfrm>
            <a:off x="5257801" y="362304"/>
            <a:ext cx="6934201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 defTabSz="914400" rtl="0" eaLnBrk="1" latinLnBrk="1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AutoNum type="arabicPlain"/>
              <a:defRPr sz="4800" b="0" kern="120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09585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2pPr>
            <a:lvl3pPr marL="121917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3pPr>
            <a:lvl4pPr marL="1828754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4pPr>
            <a:lvl5pPr marL="2438339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오늘 우리에게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일용할 양식을 주시고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우리가 우리에게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잘못한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사람을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용서하여 준 것 같이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 죄를 용서하여 주시고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우리를 시험에 빠지지 않게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하시고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악에서 </a:t>
            </a:r>
            <a:r>
              <a:rPr kumimoji="0" lang="ko-KR" altLang="en-US" sz="3600" b="1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구하소서</a:t>
            </a:r>
            <a:endParaRPr kumimoji="0" lang="ko-KR" altLang="en-US" sz="36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나라와 권능과 영광이 영원히</a:t>
            </a:r>
            <a:br>
              <a:rPr lang="en-US" altLang="ko-KR" sz="3600" b="1">
                <a:solidFill>
                  <a:prstClr val="white"/>
                </a:solidFill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아버지의 것입니다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.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18283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3E9E2E-382A-B6F0-CEFE-1B9326465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8" t="34124" r="3545" b="63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1C92BADE-E455-4EA2-9199-F93A01E9FCDD}"/>
              </a:ext>
            </a:extLst>
          </p:cNvPr>
          <p:cNvGrpSpPr/>
          <p:nvPr/>
        </p:nvGrpSpPr>
        <p:grpSpPr>
          <a:xfrm>
            <a:off x="3998175" y="5739975"/>
            <a:ext cx="3949530" cy="823377"/>
            <a:chOff x="3054557" y="4707995"/>
            <a:chExt cx="3949530" cy="823377"/>
          </a:xfrm>
        </p:grpSpPr>
        <p:pic>
          <p:nvPicPr>
            <p:cNvPr id="48" name="ci_seumin_white.png" descr="ci_seumin_white.png">
              <a:extLst>
                <a:ext uri="{FF2B5EF4-FFF2-40B4-BE49-F238E27FC236}">
                  <a16:creationId xmlns:a16="http://schemas.microsoft.com/office/drawing/2014/main" id="{6FDF3D05-ED2E-4D41-8018-4478BF4A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4557" y="4707995"/>
              <a:ext cx="2162830" cy="8233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" name="WITH">
              <a:extLst>
                <a:ext uri="{FF2B5EF4-FFF2-40B4-BE49-F238E27FC236}">
                  <a16:creationId xmlns:a16="http://schemas.microsoft.com/office/drawing/2014/main" id="{C98DE73C-09C6-4F54-BC90-BBD9AA24EEA8}"/>
                </a:ext>
              </a:extLst>
            </p:cNvPr>
            <p:cNvSpPr txBox="1"/>
            <p:nvPr/>
          </p:nvSpPr>
          <p:spPr>
            <a:xfrm>
              <a:off x="5214223" y="5038793"/>
              <a:ext cx="387928" cy="2568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i="1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with</a:t>
              </a:r>
              <a:endParaRPr kumimoji="0" sz="1200" b="0" i="1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8CE23DC-BEF2-4D76-B76B-2AF5D949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993" y="4729596"/>
              <a:ext cx="1274094" cy="649937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82C2DEF-9A31-47FB-884C-59620DA31F74}"/>
              </a:ext>
            </a:extLst>
          </p:cNvPr>
          <p:cNvGrpSpPr/>
          <p:nvPr/>
        </p:nvGrpSpPr>
        <p:grpSpPr>
          <a:xfrm>
            <a:off x="1617168" y="1794310"/>
            <a:ext cx="8957664" cy="3269381"/>
            <a:chOff x="1593105" y="1681538"/>
            <a:chExt cx="8957664" cy="3269381"/>
          </a:xfrm>
        </p:grpSpPr>
        <p:sp>
          <p:nvSpPr>
            <p:cNvPr id="21" name="주일아침 말씀과 찬송이 풍성한">
              <a:extLst>
                <a:ext uri="{FF2B5EF4-FFF2-40B4-BE49-F238E27FC236}">
                  <a16:creationId xmlns:a16="http://schemas.microsoft.com/office/drawing/2014/main" id="{BC05A312-70DA-4F8B-8680-7CDA6D886ECA}"/>
                </a:ext>
              </a:extLst>
            </p:cNvPr>
            <p:cNvSpPr txBox="1"/>
            <p:nvPr/>
          </p:nvSpPr>
          <p:spPr>
            <a:xfrm>
              <a:off x="1641231" y="3429000"/>
              <a:ext cx="8909538" cy="8840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2000" tIns="72000" rIns="252000" bIns="72000" anchor="ctr">
              <a:spAutoFit/>
            </a:bodyPr>
            <a:lstStyle/>
            <a:p>
              <a:pPr marL="0" marR="0" lvl="0" indent="0" algn="dist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열정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" panose="020B0600000101010101" pitchFamily="50" charset="-127"/>
                  <a:ea typeface="나눔스퀘어" panose="020B0600000101010101" pitchFamily="50" charset="-127"/>
                  <a:sym typeface="나눔고딕"/>
                </a:rPr>
                <a:t>과 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자유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" panose="020B0600000101010101" pitchFamily="50" charset="-127"/>
                  <a:ea typeface="나눔스퀘어" panose="020B0600000101010101" pitchFamily="50" charset="-127"/>
                  <a:sym typeface="나눔고딕"/>
                </a:rPr>
                <a:t>가 넘치는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 </a:t>
              </a:r>
              <a:r>
                <a:rPr kumimoji="0" lang="en-US" altLang="ko-KR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2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부 예배</a:t>
              </a:r>
              <a:endParaRPr kumimoji="0" lang="en-US" altLang="ko-KR" sz="4800" b="0" i="0" u="none" strike="noStrike" kern="1200" cap="none" spc="0" normalizeH="0" baseline="0" noProof="0">
                <a:ln>
                  <a:noFill/>
                </a:ln>
                <a:solidFill>
                  <a:srgbClr val="261201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나눔고딕"/>
              </a:endParaRPr>
            </a:p>
          </p:txBody>
        </p:sp>
        <p:sp>
          <p:nvSpPr>
            <p:cNvPr id="22" name="주일아침 말씀과 찬송이 풍성한">
              <a:extLst>
                <a:ext uri="{FF2B5EF4-FFF2-40B4-BE49-F238E27FC236}">
                  <a16:creationId xmlns:a16="http://schemas.microsoft.com/office/drawing/2014/main" id="{08688343-1DFC-4441-B1C9-94C48DBE7B4E}"/>
                </a:ext>
              </a:extLst>
            </p:cNvPr>
            <p:cNvSpPr txBox="1"/>
            <p:nvPr/>
          </p:nvSpPr>
          <p:spPr>
            <a:xfrm>
              <a:off x="1593105" y="1681538"/>
              <a:ext cx="8909538" cy="1915121"/>
            </a:xfrm>
            <a:prstGeom prst="rect">
              <a:avLst/>
            </a:prstGeom>
            <a:noFill/>
            <a:ln w="28575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2000" tIns="72000" rIns="252000" bIns="72000" anchor="ctr">
              <a:noAutofit/>
            </a:bodyPr>
            <a:lstStyle/>
            <a:p>
              <a:pPr marL="0" marR="0" lvl="0" indent="0" algn="ctr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en-US" altLang="ko-KR" sz="13200" b="0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Light" panose="020B0600000101010101" pitchFamily="50" charset="-127"/>
                  <a:ea typeface="나눔스퀘어 Light" panose="020B0600000101010101" pitchFamily="50" charset="-127"/>
                  <a:sym typeface="나눔고딕"/>
                </a:rPr>
                <a:t>2022</a:t>
              </a:r>
              <a:r>
                <a:rPr kumimoji="0" lang="en-US" altLang="ko-KR" sz="13200" b="0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.12.25</a:t>
              </a:r>
            </a:p>
          </p:txBody>
        </p:sp>
        <p:sp>
          <p:nvSpPr>
            <p:cNvPr id="23" name="주일아침 말씀과 찬송이 풍성한">
              <a:extLst>
                <a:ext uri="{FF2B5EF4-FFF2-40B4-BE49-F238E27FC236}">
                  <a16:creationId xmlns:a16="http://schemas.microsoft.com/office/drawing/2014/main" id="{6473241E-3415-4EE2-8604-90B2C704753E}"/>
                </a:ext>
              </a:extLst>
            </p:cNvPr>
            <p:cNvSpPr txBox="1"/>
            <p:nvPr/>
          </p:nvSpPr>
          <p:spPr>
            <a:xfrm>
              <a:off x="1641231" y="4313070"/>
              <a:ext cx="8909538" cy="63784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2000" tIns="72000" rIns="252000" bIns="72000" anchor="ctr">
              <a:spAutoFit/>
            </a:bodyPr>
            <a:lstStyle/>
            <a:p>
              <a:pPr marL="0" marR="0" lvl="0" indent="0" algn="dist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주일 오후 </a:t>
              </a:r>
              <a:r>
                <a:rPr kumimoji="0" lang="en-US" altLang="ko-KR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1</a:t>
              </a: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시 </a:t>
              </a:r>
              <a:r>
                <a:rPr kumimoji="0" lang="en-US" altLang="ko-KR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30</a:t>
              </a: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분 │ </a:t>
              </a:r>
              <a:r>
                <a:rPr kumimoji="0" lang="ko-KR" alt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세움홀</a:t>
              </a:r>
              <a:endPara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나눔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E6C4-753D-F017-1B69-1EAF3117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3815B-1183-9566-0660-7287D1CD45F2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7A601A-65B5-4FE9-D855-D21E23495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나는 아무 것도 아닙니다 주님의 사랑이 없으면 │ </a:t>
            </a:r>
            <a:r>
              <a:rPr lang="ko-KR" altLang="en-US" err="1"/>
              <a:t>정성권</a:t>
            </a:r>
            <a:r>
              <a:rPr lang="ko-KR" altLang="en-US"/>
              <a:t> </a:t>
            </a:r>
            <a:r>
              <a:rPr lang="ko-KR" altLang="en-US" err="1"/>
              <a:t>사ㆍ곡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D591039-AB89-412B-2CFB-3B1856E2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나는 아무 것도 아닙니다</a:t>
            </a:r>
          </a:p>
        </p:txBody>
      </p:sp>
    </p:spTree>
    <p:extLst>
      <p:ext uri="{BB962C8B-B14F-4D97-AF65-F5344CB8AC3E}">
        <p14:creationId xmlns:p14="http://schemas.microsoft.com/office/powerpoint/2010/main" val="36025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1152-3DBB-20F8-7814-30FD96518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8F3F84-F08F-86DE-042A-95074904B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나는 아무 것도 아닙니다</a:t>
            </a:r>
            <a:endParaRPr lang="en-US" altLang="ko-KR"/>
          </a:p>
          <a:p>
            <a:r>
              <a:rPr lang="ko-KR" altLang="en-US"/>
              <a:t>주님의 사랑이 없으면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975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BA999AC-ACE8-4BF9-99FE-808EEC35FC71}"/>
              </a:ext>
            </a:extLst>
          </p:cNvPr>
          <p:cNvGraphicFramePr>
            <a:graphicFrameLocks noGrp="1"/>
          </p:cNvGraphicFramePr>
          <p:nvPr/>
        </p:nvGraphicFramePr>
        <p:xfrm>
          <a:off x="3" y="0"/>
          <a:ext cx="12192003" cy="68580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91377636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255027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6024673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3245618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715640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1729133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0200542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102943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84517714"/>
                    </a:ext>
                  </a:extLst>
                </a:gridCol>
              </a:tblGrid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99340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71518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45568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291548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43867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236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63023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457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53B46F1-B2C7-40B1-9795-64978B044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6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6070-0230-8CC1-1858-B1EFCC95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AE5B3F7-B937-BEC4-7DDF-D22645A88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주를 위한</a:t>
            </a:r>
            <a:endParaRPr lang="en-US" altLang="ko-KR" dirty="0"/>
          </a:p>
          <a:p>
            <a:r>
              <a:rPr lang="ko-KR" altLang="en-US" dirty="0"/>
              <a:t>성령의 불 타는 교회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8203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BFE0-9A26-CBE5-7C42-FA6F959A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5BBFD7-6772-4903-D72B-08B5E063B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en-US" altLang="ko-KR" dirty="0"/>
              <a:t>This is This is a church on fire</a:t>
            </a:r>
          </a:p>
          <a:p>
            <a:r>
              <a:rPr lang="en-US" altLang="ko-KR" dirty="0"/>
              <a:t>This is This is </a:t>
            </a:r>
            <a:r>
              <a:rPr lang="en-US" altLang="ko-KR"/>
              <a:t>a church on fire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8846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0A73-2ADE-D9EA-679B-9D979D58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C32FB4-630D-697E-311E-BB383CD07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59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목마른 사슴이 시냇물 </a:t>
            </a:r>
            <a:r>
              <a:rPr lang="ko-KR" altLang="en-US" dirty="0" err="1"/>
              <a:t>찾아헤매듯</a:t>
            </a:r>
            <a:r>
              <a:rPr lang="ko-KR" altLang="en-US" dirty="0"/>
              <a:t> │ </a:t>
            </a:r>
            <a:r>
              <a:rPr lang="ko-KR" altLang="en-US" dirty="0" err="1"/>
              <a:t>천관웅</a:t>
            </a:r>
            <a:r>
              <a:rPr lang="en-US" altLang="ko-KR" dirty="0"/>
              <a:t>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목마른 사슴이</a:t>
            </a:r>
          </a:p>
        </p:txBody>
      </p:sp>
    </p:spTree>
    <p:extLst>
      <p:ext uri="{BB962C8B-B14F-4D97-AF65-F5344CB8AC3E}">
        <p14:creationId xmlns:p14="http://schemas.microsoft.com/office/powerpoint/2010/main" val="3313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목마른 사슴이 시냇물 찾아 헤매듯</a:t>
            </a:r>
            <a:endParaRPr lang="en-US" altLang="ko-KR" spc="0" dirty="0"/>
          </a:p>
          <a:p>
            <a:r>
              <a:rPr lang="ko-KR" altLang="en-US" spc="0" dirty="0"/>
              <a:t>내 영혼 주님을 간절히 알기 원하네</a:t>
            </a:r>
            <a:endParaRPr lang="en-US" altLang="ko-KR" spc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84AE2-87DA-EEEC-5D49-C28674A258BD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15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5BFC4-136A-6997-C84F-34323C96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B5E55F-9992-2917-F3E6-64661E485A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구름이 걷히면 희망의 태양 떠오듯</a:t>
            </a:r>
            <a:endParaRPr lang="en-US" altLang="ko-KR" spc="0" dirty="0"/>
          </a:p>
          <a:p>
            <a:r>
              <a:rPr lang="ko-KR" altLang="en-US" spc="0" dirty="0"/>
              <a:t>주 사랑 내 삶을 환하게 비춰 주시네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37676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6D86-1512-2DC5-0E6E-633248E6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C95452-AABC-69BA-79BE-FDE426B76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주님의 사랑 날 찾아와 어둔 내 눈 밝히시네</a:t>
            </a:r>
            <a:endParaRPr lang="en-US" altLang="ko-KR" spc="0" dirty="0"/>
          </a:p>
          <a:p>
            <a:r>
              <a:rPr lang="ko-KR" altLang="en-US" spc="0" dirty="0"/>
              <a:t>내 영혼 기뻐 노래하네 주 볼 때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24810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5F1B-AC6C-57DB-8E7D-65D7BC247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3AAD3F-5BD2-A189-25A1-2319F3AA8C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안전한 곳에 날 세우시네 사슴처럼 뛰게 하네</a:t>
            </a:r>
            <a:endParaRPr lang="en-US" altLang="ko-KR" spc="0" dirty="0"/>
          </a:p>
          <a:p>
            <a:r>
              <a:rPr lang="ko-KR" altLang="en-US" spc="0" dirty="0"/>
              <a:t>무엇을 하든 </a:t>
            </a:r>
            <a:r>
              <a:rPr lang="ko-KR" altLang="en-US" spc="0" dirty="0" err="1"/>
              <a:t>어딜</a:t>
            </a:r>
            <a:r>
              <a:rPr lang="ko-KR" altLang="en-US" spc="0" dirty="0"/>
              <a:t> 가든 주 사랑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36310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94DE2-EB0E-6FE8-0F85-7A761C770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EEF0FB-D33D-AA40-F1CE-9C26C9E5E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나를</a:t>
            </a:r>
            <a:endParaRPr lang="en-US" altLang="ko-KR" spc="0" dirty="0"/>
          </a:p>
          <a:p>
            <a:r>
              <a:rPr lang="ko-KR" altLang="en-US" spc="0" dirty="0"/>
              <a:t>인도하네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32879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68D36-FA68-73C4-3274-49E3CC3B1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46A6A9-7531-2987-B311-94CE99087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말보다 일보다 중심을 원하시는 주</a:t>
            </a:r>
            <a:endParaRPr lang="en-US" altLang="ko-KR" spc="0" dirty="0"/>
          </a:p>
          <a:p>
            <a:r>
              <a:rPr lang="ko-KR" altLang="en-US" spc="0" dirty="0"/>
              <a:t>나 이제 주님만 사랑하게 하소서</a:t>
            </a:r>
            <a:endParaRPr lang="en-US" altLang="ko-KR" spc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6E4C2-F0A4-BC9D-3F15-76D43576CEB7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32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err="1"/>
              <a:t>온누리</a:t>
            </a:r>
            <a:r>
              <a:rPr lang="ko-KR" altLang="en-US"/>
              <a:t> </a:t>
            </a:r>
            <a:r>
              <a:rPr lang="en-US" altLang="ko-KR" err="1"/>
              <a:t>Worsip</a:t>
            </a:r>
            <a:r>
              <a:rPr lang="en-US" altLang="ko-KR"/>
              <a:t> 2009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평화 하나님의 평강이</a:t>
            </a:r>
          </a:p>
        </p:txBody>
      </p:sp>
    </p:spTree>
    <p:extLst>
      <p:ext uri="{BB962C8B-B14F-4D97-AF65-F5344CB8AC3E}">
        <p14:creationId xmlns:p14="http://schemas.microsoft.com/office/powerpoint/2010/main" val="23249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F469-58DF-A1F3-DDDD-208B3B5D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D498E9-F754-7344-8C76-7E234F87A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 err="1"/>
              <a:t>먼훗날</a:t>
            </a:r>
            <a:r>
              <a:rPr lang="ko-KR" altLang="en-US" spc="0" dirty="0"/>
              <a:t> 주 앞에 서는 날 주께 말하리</a:t>
            </a:r>
            <a:endParaRPr lang="en-US" altLang="ko-KR" spc="0" dirty="0"/>
          </a:p>
          <a:p>
            <a:r>
              <a:rPr lang="ko-KR" altLang="en-US" spc="0" dirty="0"/>
              <a:t>사는 날 동안에 주님만 사랑했다고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7886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3058-F9BD-C5CD-2FE3-44A6F334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4E61D0-710C-A60A-6BCA-B3A9779905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세상이 줄 수 없는 사랑 내 맘 고동치게 하네</a:t>
            </a:r>
            <a:endParaRPr lang="en-US" altLang="ko-KR" spc="0" dirty="0"/>
          </a:p>
          <a:p>
            <a:r>
              <a:rPr lang="ko-KR" altLang="en-US" spc="0" dirty="0"/>
              <a:t>주 곁에 날 </a:t>
            </a:r>
            <a:r>
              <a:rPr lang="ko-KR" altLang="en-US" spc="0" dirty="0" err="1"/>
              <a:t>이끄소서</a:t>
            </a:r>
            <a:r>
              <a:rPr lang="ko-KR" altLang="en-US" spc="0" dirty="0"/>
              <a:t> 오 주님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40445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0DD3-DBF4-A477-BB4A-B6689051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6545CC-F625-CDD4-3479-322B3D8B4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주님 보기를 만져 보기를 주님 품에 안겨 보기를</a:t>
            </a:r>
            <a:endParaRPr lang="en-US" altLang="ko-KR" spc="0" dirty="0"/>
          </a:p>
          <a:p>
            <a:r>
              <a:rPr lang="ko-KR" altLang="en-US" spc="0" dirty="0"/>
              <a:t>나 이제 평생 사는 동안 주님만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026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85DD-376A-86C3-BE25-46F63065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DA025B-A172-8E67-9B8F-773FEAECB5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주님만 주님만</a:t>
            </a:r>
            <a:endParaRPr lang="en-US" altLang="ko-KR" spc="0" dirty="0"/>
          </a:p>
          <a:p>
            <a:r>
              <a:rPr lang="ko-KR" altLang="en-US" spc="0" dirty="0"/>
              <a:t>사랑하며 살리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4087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126F6-7DE1-0BE2-31E6-E5193693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E8A2629-7561-A9CE-5AF5-58962D5D2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82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아침이 밝아 올 때에 찬양의 맘 주시네 │</a:t>
            </a:r>
            <a:r>
              <a:rPr lang="en-US" altLang="ko-KR" dirty="0"/>
              <a:t> Your Name</a:t>
            </a:r>
            <a:r>
              <a:rPr lang="ko-KR" altLang="en-US" dirty="0"/>
              <a:t> │</a:t>
            </a:r>
            <a:r>
              <a:rPr lang="en-US" altLang="ko-KR" dirty="0"/>
              <a:t> Paul Baloche &amp; Glenn </a:t>
            </a:r>
            <a:r>
              <a:rPr lang="en-US" altLang="ko-KR" dirty="0" err="1"/>
              <a:t>Packiam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 이름</a:t>
            </a:r>
          </a:p>
        </p:txBody>
      </p:sp>
    </p:spTree>
    <p:extLst>
      <p:ext uri="{BB962C8B-B14F-4D97-AF65-F5344CB8AC3E}">
        <p14:creationId xmlns:p14="http://schemas.microsoft.com/office/powerpoint/2010/main" val="13394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아침이 밝아 올 때에</a:t>
            </a:r>
            <a:endParaRPr lang="en-US" altLang="ko-KR" spc="0"/>
          </a:p>
          <a:p>
            <a:r>
              <a:rPr lang="ko-KR" altLang="en-US" spc="0"/>
              <a:t>찬양의 맘 주시네</a:t>
            </a:r>
            <a:endParaRPr lang="en-US" altLang="ko-KR" spc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64722-E7DA-5B99-CDC3-4C2AE91FE09D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주를 향한 나의 찬양</a:t>
            </a:r>
            <a:endParaRPr lang="en-US" altLang="ko-KR" spc="0"/>
          </a:p>
          <a:p>
            <a:r>
              <a:rPr lang="ko-KR" altLang="en-US" spc="0"/>
              <a:t>주 마음 울리리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40393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그 이름 강하고 견고한 </a:t>
            </a:r>
            <a:r>
              <a:rPr lang="ko-KR" altLang="en-US" spc="0" err="1"/>
              <a:t>성루</a:t>
            </a:r>
            <a:endParaRPr lang="en-US" altLang="ko-KR" spc="0"/>
          </a:p>
          <a:p>
            <a:r>
              <a:rPr lang="ko-KR" altLang="en-US" spc="0"/>
              <a:t>그 이름 나의 피난처 </a:t>
            </a:r>
            <a:r>
              <a:rPr lang="ko-KR" altLang="en-US" spc="0" err="1"/>
              <a:t>되시네</a:t>
            </a:r>
            <a:endParaRPr lang="en-US" altLang="ko-KR" spc="0"/>
          </a:p>
          <a:p>
            <a:pPr lvl="1"/>
            <a:r>
              <a:rPr lang="en-US" altLang="ko-KR" spc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7812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그 이름 구원의 능력 되시니</a:t>
            </a:r>
            <a:endParaRPr lang="en-US" altLang="ko-KR" spc="0"/>
          </a:p>
          <a:p>
            <a:r>
              <a:rPr lang="ko-KR" altLang="en-US" spc="0"/>
              <a:t>온 열방이 다 찬양하네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33209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평화 하나님의 평강이</a:t>
            </a:r>
            <a:endParaRPr lang="en-US" altLang="ko-KR"/>
          </a:p>
          <a:p>
            <a:r>
              <a:rPr lang="ko-KR" altLang="en-US"/>
              <a:t>당신의 삶에 넘쳐나기를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24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 spc="0"/>
          </a:p>
          <a:p>
            <a:r>
              <a:rPr lang="ko-KR" altLang="en-US" spc="0"/>
              <a:t>그 이름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19885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주의 이름 부를 때</a:t>
            </a:r>
            <a:endParaRPr lang="en-US" altLang="ko-KR" spc="0"/>
          </a:p>
          <a:p>
            <a:r>
              <a:rPr lang="ko-KR" altLang="en-US" spc="0"/>
              <a:t>나의 맘 채우소서</a:t>
            </a:r>
            <a:endParaRPr lang="en-US" altLang="ko-KR" spc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64722-E7DA-5B99-CDC3-4C2AE91FE09D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95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내 삶을 주께 드리며</a:t>
            </a:r>
            <a:endParaRPr lang="en-US" altLang="ko-KR" spc="0"/>
          </a:p>
          <a:p>
            <a:r>
              <a:rPr lang="ko-KR" altLang="en-US" spc="0"/>
              <a:t>주 이름 높이리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10573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그 이름 강하고 견고한 </a:t>
            </a:r>
            <a:r>
              <a:rPr lang="ko-KR" altLang="en-US" spc="0" err="1"/>
              <a:t>성루</a:t>
            </a:r>
            <a:endParaRPr lang="en-US" altLang="ko-KR" spc="0"/>
          </a:p>
          <a:p>
            <a:r>
              <a:rPr lang="ko-KR" altLang="en-US" spc="0"/>
              <a:t>그 이름 나의 피난처 </a:t>
            </a:r>
            <a:r>
              <a:rPr lang="ko-KR" altLang="en-US" spc="0" err="1"/>
              <a:t>되시네</a:t>
            </a:r>
            <a:endParaRPr lang="en-US" altLang="ko-KR" spc="0"/>
          </a:p>
          <a:p>
            <a:pPr lvl="1"/>
            <a:r>
              <a:rPr lang="en-US" altLang="ko-KR" spc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6008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/>
              <a:t>그 이름 구원의 능력 되시니</a:t>
            </a:r>
            <a:endParaRPr lang="en-US" altLang="ko-KR" spc="0"/>
          </a:p>
          <a:p>
            <a:r>
              <a:rPr lang="ko-KR" altLang="en-US" spc="0"/>
              <a:t>온 열방이 다 찬양하네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10064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 spc="0"/>
          </a:p>
          <a:p>
            <a:r>
              <a:rPr lang="ko-KR" altLang="en-US" spc="0"/>
              <a:t>그 이름</a:t>
            </a:r>
            <a:endParaRPr lang="en-US" altLang="ko-KR" spc="0"/>
          </a:p>
        </p:txBody>
      </p:sp>
    </p:spTree>
    <p:extLst>
      <p:ext uri="{BB962C8B-B14F-4D97-AF65-F5344CB8AC3E}">
        <p14:creationId xmlns:p14="http://schemas.microsoft.com/office/powerpoint/2010/main" val="39580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D2B5552-AA6F-40BF-A5F0-E7AE8564A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5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DECC4-E72C-D0A8-A3E6-8759E6889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5EB1EC-8FC0-B339-BA29-69CA207B0BD3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04948AF-BEFA-85EF-F4F7-A9F9982E7C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생명과 바꾼 주의 사랑을 잊지 않게 하소서 │ </a:t>
            </a:r>
            <a:r>
              <a:rPr lang="ko-KR" altLang="en-US" dirty="0" err="1"/>
              <a:t>장종택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r>
              <a:rPr lang="ko-KR" altLang="en-US" dirty="0"/>
              <a:t> │ </a:t>
            </a:r>
            <a:r>
              <a:rPr lang="ko-KR" altLang="en-US" dirty="0" err="1"/>
              <a:t>정유리</a:t>
            </a:r>
            <a:r>
              <a:rPr lang="ko-KR" altLang="en-US" dirty="0"/>
              <a:t> 편곡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54689B1-BE47-EFAC-0BB1-18AC0D6A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생명과 바꾼 주의 사랑을</a:t>
            </a:r>
          </a:p>
        </p:txBody>
      </p:sp>
    </p:spTree>
    <p:extLst>
      <p:ext uri="{BB962C8B-B14F-4D97-AF65-F5344CB8AC3E}">
        <p14:creationId xmlns:p14="http://schemas.microsoft.com/office/powerpoint/2010/main" val="299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F046A-6DAC-7692-B31E-65E6CB24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8B1C6D-8E99-4363-B93D-D5ABC35C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생명과 바꾼 주의 사랑을 잊지 않게 하소서</a:t>
            </a:r>
            <a:endParaRPr lang="en-US" altLang="ko-KR" dirty="0"/>
          </a:p>
          <a:p>
            <a:r>
              <a:rPr lang="ko-KR" altLang="en-US" dirty="0"/>
              <a:t>나를 위해 흘렸던 주의 눈물 잊지 않게 하소서</a:t>
            </a:r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3F77-B149-E04E-0916-CB5E2D8F2E5B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473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485B0-455F-0679-848F-5C17EC9F2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1E018D-4471-38C5-137B-08B08EF06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감사합니다 주님 고맙습니다</a:t>
            </a:r>
            <a:endParaRPr lang="en-US" altLang="ko-KR" dirty="0"/>
          </a:p>
          <a:p>
            <a:r>
              <a:rPr lang="ko-KR" altLang="en-US" dirty="0"/>
              <a:t>그 사랑 때문에 그 눈물 때문에 주 앞에서 예배합니다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387525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평화 하나님의 평강이</a:t>
            </a:r>
            <a:endParaRPr lang="en-US" altLang="ko-KR"/>
          </a:p>
          <a:p>
            <a:r>
              <a:rPr lang="ko-KR" altLang="en-US"/>
              <a:t>당신의 삶에 가득하기를 축복합니다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6E38-B997-1791-AB47-147FEAF53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20DA9F-95F4-FF52-C926-D1E6C6617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주의 긍휼과 주의 선하심 내가 묵상 </a:t>
            </a:r>
            <a:r>
              <a:rPr lang="ko-KR" altLang="en-US" dirty="0" err="1"/>
              <a:t>하오니</a:t>
            </a:r>
            <a:endParaRPr lang="en-US" altLang="ko-KR" dirty="0"/>
          </a:p>
          <a:p>
            <a:r>
              <a:rPr lang="ko-KR" altLang="en-US" dirty="0"/>
              <a:t>내 영혼 위해 베푸신 주의 은혜 잊지 않게 하소서</a:t>
            </a:r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71253-E899-1057-C0A1-C00217D1154C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143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4B9CF-6E6C-7D92-A80A-4C7F04E82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22C394-82FB-005A-7419-A67664306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감사합니다 주님 고맙습니다</a:t>
            </a:r>
            <a:endParaRPr lang="en-US" altLang="ko-KR" dirty="0"/>
          </a:p>
          <a:p>
            <a:r>
              <a:rPr lang="ko-KR" altLang="en-US" dirty="0"/>
              <a:t>그 사랑 때문에 그 눈물 때문에 주 앞에서 예배합니다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120377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4C053-CC11-8969-1FA3-D5F8E170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60233FE-66B1-D863-FE21-0873C8740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1C1C5-87AB-F181-3718-A09EDCCED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E9BE16C-5827-8AFD-A1D0-7AE864C6F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dist"/>
            <a:r>
              <a:rPr lang="ko-KR" altLang="en-US" spc="0" dirty="0"/>
              <a:t>김영철 목사</a:t>
            </a:r>
            <a:endParaRPr lang="en-US" altLang="ko-KR" spc="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09C9EAD4-EBE0-1C3C-D1C6-54952B04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/>
          <a:p>
            <a:r>
              <a:rPr lang="ko-KR" altLang="en-US" dirty="0" err="1"/>
              <a:t>통영시은교회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6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971C4-EC89-D514-680C-F3596BBBB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C14E5DE-9A14-0606-0B34-BC5EE4D023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4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82402-AA4A-21F3-9656-8E642C71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A5E7810-1A5F-CF71-C0ED-54E96E501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dist"/>
            <a:r>
              <a:rPr lang="ko-KR" altLang="en-US" spc="0" dirty="0"/>
              <a:t>기도회</a:t>
            </a:r>
            <a:endParaRPr lang="en-US" altLang="ko-KR" spc="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5D7C2B3B-ADEF-420D-F444-2EE4CDF2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/>
          <a:p>
            <a:r>
              <a:rPr lang="en-US" altLang="ko-KR"/>
              <a:t>PRAY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57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5C840-1527-E7A3-0C04-A846353D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23CFB64-3E4D-16C1-7B02-D0DA6FA9A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2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8839-11AC-DF98-052E-4BF77C86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AA4761B-2369-6924-C3AA-BB19EEB2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99F10-89B5-E1C3-65CC-C5CD3727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D58BB1-524D-34F3-0315-ECA7881BFD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16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01659-5CD1-4EA2-06D0-1D32AEEBB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B8936C1-3ADC-BE49-C5B1-361AA5735D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4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기쁨 하나님의 기쁨이</a:t>
            </a:r>
            <a:endParaRPr lang="en-US" altLang="ko-KR"/>
          </a:p>
          <a:p>
            <a:r>
              <a:rPr lang="ko-KR" altLang="en-US"/>
              <a:t>당신의 삶에 넘쳐나기를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08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나보다 나를 잘 아시는 주님 │ 시편 </a:t>
            </a:r>
            <a:r>
              <a:rPr lang="en-US" altLang="ko-KR" dirty="0"/>
              <a:t>139</a:t>
            </a:r>
            <a:r>
              <a:rPr lang="ko-KR" altLang="en-US" dirty="0"/>
              <a:t>편</a:t>
            </a:r>
            <a:r>
              <a:rPr lang="en-US" altLang="ko-KR" dirty="0"/>
              <a:t>(Psalm 139)</a:t>
            </a:r>
            <a:r>
              <a:rPr lang="ko-KR" altLang="en-US" dirty="0"/>
              <a:t> │ 주민정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시편 </a:t>
            </a:r>
            <a:r>
              <a:rPr lang="en-US" altLang="ko-KR"/>
              <a:t>139</a:t>
            </a:r>
            <a:r>
              <a:rPr lang="ko-KR" altLang="en-US"/>
              <a:t>편</a:t>
            </a:r>
          </a:p>
        </p:txBody>
      </p:sp>
    </p:spTree>
    <p:extLst>
      <p:ext uri="{BB962C8B-B14F-4D97-AF65-F5344CB8AC3E}">
        <p14:creationId xmlns:p14="http://schemas.microsoft.com/office/powerpoint/2010/main" val="24096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나보다 나를</a:t>
            </a:r>
            <a:endParaRPr lang="en-US" altLang="ko-KR"/>
          </a:p>
          <a:p>
            <a:r>
              <a:rPr lang="ko-KR" altLang="en-US"/>
              <a:t>잘 아시는 주님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62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내가 주를 떠나</a:t>
            </a:r>
            <a:endParaRPr lang="en-US" altLang="ko-KR"/>
          </a:p>
          <a:p>
            <a:r>
              <a:rPr lang="ko-KR" altLang="en-US"/>
              <a:t>어디로 </a:t>
            </a:r>
            <a:r>
              <a:rPr lang="ko-KR" altLang="en-US" err="1"/>
              <a:t>가겠나이까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33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</a:t>
            </a:r>
            <a:r>
              <a:rPr lang="ko-KR" altLang="en-US" err="1"/>
              <a:t>어딜</a:t>
            </a:r>
            <a:r>
              <a:rPr lang="ko-KR" altLang="en-US"/>
              <a:t> 가든지</a:t>
            </a:r>
            <a:endParaRPr lang="en-US" altLang="ko-KR"/>
          </a:p>
          <a:p>
            <a:r>
              <a:rPr lang="ko-KR" altLang="en-US"/>
              <a:t>주의 손이 나를 인도하시며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9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주의 오른손이</a:t>
            </a:r>
            <a:endParaRPr lang="en-US" altLang="ko-KR"/>
          </a:p>
          <a:p>
            <a:r>
              <a:rPr lang="ko-KR" altLang="en-US"/>
              <a:t>나를 </a:t>
            </a:r>
            <a:r>
              <a:rPr lang="ko-KR" altLang="en-US" err="1"/>
              <a:t>붙드시리다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4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창세전부터</a:t>
            </a:r>
            <a:r>
              <a:rPr lang="en-US" altLang="ko-KR"/>
              <a:t> </a:t>
            </a:r>
            <a:r>
              <a:rPr lang="ko-KR" altLang="en-US"/>
              <a:t>계획하시고</a:t>
            </a:r>
            <a:endParaRPr lang="en-US" altLang="ko-KR"/>
          </a:p>
          <a:p>
            <a:r>
              <a:rPr lang="ko-KR" altLang="en-US"/>
              <a:t>지금까지 </a:t>
            </a:r>
            <a:r>
              <a:rPr lang="ko-KR" altLang="en-US" err="1"/>
              <a:t>인도하시네</a:t>
            </a:r>
            <a:endParaRPr lang="en-US" altLang="ko-KR"/>
          </a:p>
          <a:p>
            <a:pPr lvl="1"/>
            <a:r>
              <a:rPr lang="en-US" altLang="ko-KR"/>
              <a:t>(bridge)</a:t>
            </a:r>
          </a:p>
        </p:txBody>
      </p:sp>
    </p:spTree>
    <p:extLst>
      <p:ext uri="{BB962C8B-B14F-4D97-AF65-F5344CB8AC3E}">
        <p14:creationId xmlns:p14="http://schemas.microsoft.com/office/powerpoint/2010/main" val="8459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하나님이여 주의 생각이</a:t>
            </a:r>
            <a:endParaRPr lang="en-US" altLang="ko-KR"/>
          </a:p>
          <a:p>
            <a:r>
              <a:rPr lang="ko-KR" altLang="en-US"/>
              <a:t>어찌 그리 </a:t>
            </a:r>
            <a:r>
              <a:rPr lang="ko-KR" altLang="en-US" err="1"/>
              <a:t>보배로우신지요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6671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나의 생각보다 나의 뜻보다</a:t>
            </a:r>
            <a:endParaRPr lang="en-US" altLang="ko-KR"/>
          </a:p>
          <a:p>
            <a:r>
              <a:rPr lang="ko-KR" altLang="en-US"/>
              <a:t>더 크고 놀라우신 주님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352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하나님이여 나를 </a:t>
            </a:r>
            <a:r>
              <a:rPr lang="ko-KR" altLang="en-US" err="1"/>
              <a:t>살피사</a:t>
            </a:r>
            <a:endParaRPr lang="en-US" altLang="ko-KR"/>
          </a:p>
          <a:p>
            <a:r>
              <a:rPr lang="ko-KR" altLang="en-US"/>
              <a:t>나의 마음을 다 </a:t>
            </a:r>
            <a:r>
              <a:rPr lang="ko-KR" altLang="en-US" err="1"/>
              <a:t>아시오니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영원한 길로</a:t>
            </a:r>
            <a:endParaRPr lang="en-US" altLang="ko-KR"/>
          </a:p>
          <a:p>
            <a:r>
              <a:rPr lang="ko-KR" altLang="en-US" err="1"/>
              <a:t>인도하소서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72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기쁨 하나님의 기쁨이</a:t>
            </a:r>
            <a:endParaRPr lang="en-US" altLang="ko-KR"/>
          </a:p>
          <a:p>
            <a:r>
              <a:rPr lang="ko-KR" altLang="en-US"/>
              <a:t>당신의 삶에 가득하기를 축복합니다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423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CC1879-BB50-4166-A515-EC750E5EF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2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주님의 마음이 있는 곳 │ </a:t>
            </a:r>
            <a:r>
              <a:rPr lang="en-US" altLang="ko-KR" dirty="0"/>
              <a:t>Isaiah 6tyOne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주님의 마음 있는 곳</a:t>
            </a:r>
          </a:p>
        </p:txBody>
      </p:sp>
    </p:spTree>
    <p:extLst>
      <p:ext uri="{BB962C8B-B14F-4D97-AF65-F5344CB8AC3E}">
        <p14:creationId xmlns:p14="http://schemas.microsoft.com/office/powerpoint/2010/main" val="8429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주님의 마음이 있는 곳 주님의 시선이 있는 곳</a:t>
            </a:r>
            <a:endParaRPr lang="en-US" altLang="ko-KR"/>
          </a:p>
          <a:p>
            <a:r>
              <a:rPr lang="ko-KR" altLang="en-US"/>
              <a:t>내가 있길 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15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광야의 꽃을 피우시고 사막의 강물을 내시는</a:t>
            </a:r>
            <a:endParaRPr lang="en-US" altLang="ko-KR"/>
          </a:p>
          <a:p>
            <a:r>
              <a:rPr lang="ko-KR" altLang="en-US"/>
              <a:t>주의 놀라운 손길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05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풀은 마르고 꽃은 시드나</a:t>
            </a:r>
            <a:endParaRPr lang="en-US" altLang="ko-KR"/>
          </a:p>
          <a:p>
            <a:r>
              <a:rPr lang="ko-KR" altLang="en-US"/>
              <a:t>주의 말씀은 영원하네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06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맘 주의 성전이 되어 영원한 주의 말씀을 향해</a:t>
            </a:r>
            <a:endParaRPr lang="en-US" altLang="ko-KR"/>
          </a:p>
          <a:p>
            <a:r>
              <a:rPr lang="ko-KR" altLang="en-US"/>
              <a:t>주의 마음 있는 곳으로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88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삶 주의 말씀을 따라 이루실 주의 나라를 향해</a:t>
            </a:r>
            <a:endParaRPr lang="en-US" altLang="ko-KR"/>
          </a:p>
          <a:p>
            <a:r>
              <a:rPr lang="ko-KR" altLang="en-US"/>
              <a:t>주의 시선 있는 곳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74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풀은 마르고 꽃은 시드나</a:t>
            </a:r>
            <a:endParaRPr lang="en-US" altLang="ko-KR"/>
          </a:p>
          <a:p>
            <a:r>
              <a:rPr lang="ko-KR" altLang="en-US"/>
              <a:t>주의 말씀은 영원하네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17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전능하신 주 거룩하신 왕</a:t>
            </a:r>
            <a:endParaRPr lang="en-US" altLang="ko-KR"/>
          </a:p>
          <a:p>
            <a:r>
              <a:rPr lang="ko-KR" altLang="en-US"/>
              <a:t>주님의 말씀 </a:t>
            </a:r>
            <a:r>
              <a:rPr lang="ko-KR" altLang="en-US" err="1"/>
              <a:t>이루시네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98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맘 주의 성전이 되어 영원한 주의 말씀을 향해</a:t>
            </a:r>
            <a:endParaRPr lang="en-US" altLang="ko-KR"/>
          </a:p>
          <a:p>
            <a:r>
              <a:rPr lang="ko-KR" altLang="en-US"/>
              <a:t>주의 마음 있는 곳으로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07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소망 하나님의 소망이</a:t>
            </a:r>
            <a:endParaRPr lang="en-US" altLang="ko-KR"/>
          </a:p>
          <a:p>
            <a:r>
              <a:rPr lang="ko-KR" altLang="en-US"/>
              <a:t>당신의 삶에 넘쳐나기를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216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삶 주의 말씀을 따라 이루실 주의 나라를 향해</a:t>
            </a:r>
            <a:endParaRPr lang="en-US" altLang="ko-KR"/>
          </a:p>
          <a:p>
            <a:r>
              <a:rPr lang="ko-KR" altLang="en-US"/>
              <a:t>주의 시선 있는 곳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54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주님의 마음 있는 곳 주님의 시선 있는 곳</a:t>
            </a:r>
            <a:endParaRPr lang="en-US" altLang="ko-KR"/>
          </a:p>
          <a:p>
            <a:r>
              <a:rPr lang="ko-KR" altLang="en-US"/>
              <a:t>내가 있기 원하네</a:t>
            </a:r>
            <a:endParaRPr lang="en-US" altLang="ko-KR"/>
          </a:p>
          <a:p>
            <a:pPr lvl="1"/>
            <a:r>
              <a:rPr lang="en-US" altLang="ko-KR"/>
              <a:t>(bridge)</a:t>
            </a:r>
          </a:p>
        </p:txBody>
      </p:sp>
    </p:spTree>
    <p:extLst>
      <p:ext uri="{BB962C8B-B14F-4D97-AF65-F5344CB8AC3E}">
        <p14:creationId xmlns:p14="http://schemas.microsoft.com/office/powerpoint/2010/main" val="3740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6F78-DD0C-95E7-93A8-CC809FFB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C1FB930-685F-C91E-FA1F-D6A9DF11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078628" cy="380480"/>
          </a:xfrm>
        </p:spPr>
        <p:txBody>
          <a:bodyPr/>
          <a:lstStyle/>
          <a:p>
            <a:r>
              <a:rPr lang="ko-KR" altLang="en-US" dirty="0"/>
              <a:t>민수기 </a:t>
            </a:r>
            <a:r>
              <a:rPr lang="en-US" altLang="ko-KR" dirty="0"/>
              <a:t>22</a:t>
            </a:r>
            <a:r>
              <a:rPr lang="ko-KR" altLang="en-US" dirty="0"/>
              <a:t>장 </a:t>
            </a:r>
            <a:r>
              <a:rPr lang="en-US" altLang="ko-KR" dirty="0"/>
              <a:t>12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77F3919-96BD-E17C-314F-7DCA7DF0D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2"/>
              <a:tabLst>
                <a:tab pos="1630363" algn="l"/>
              </a:tabLst>
            </a:pPr>
            <a:r>
              <a:rPr lang="ko-KR" altLang="en-US" dirty="0"/>
              <a:t>하나님이 </a:t>
            </a:r>
            <a:r>
              <a:rPr lang="ko-KR" altLang="en-US" dirty="0" err="1"/>
              <a:t>발람에게</a:t>
            </a:r>
            <a:r>
              <a:rPr lang="ko-KR" altLang="en-US" dirty="0"/>
              <a:t> </a:t>
            </a:r>
            <a:r>
              <a:rPr lang="ko-KR" altLang="en-US" dirty="0" err="1"/>
              <a:t>이르시되</a:t>
            </a:r>
            <a:r>
              <a:rPr lang="ko-KR" altLang="en-US" dirty="0"/>
              <a:t> 너는 그들과 함께 가지도 말고 그 백성을 저주하지도 말라 그들은 복을 받은 </a:t>
            </a:r>
            <a:r>
              <a:rPr lang="ko-KR" altLang="en-US" dirty="0" err="1"/>
              <a:t>자들이니라</a:t>
            </a:r>
            <a:endParaRPr lang="en-US" altLang="ko-KR" dirty="0"/>
          </a:p>
          <a:p>
            <a:pPr>
              <a:buAutoNum type="arabicPlain" startAt="12"/>
              <a:tabLst>
                <a:tab pos="1630363" algn="l"/>
              </a:tabLst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69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668FECC-D0DD-4817-8A8C-FB58518A0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1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성령님이 임하시면 능력이 나타나서 │ </a:t>
            </a:r>
            <a:r>
              <a:rPr lang="en-US" altLang="ko-KR" dirty="0"/>
              <a:t>Russell </a:t>
            </a:r>
            <a:r>
              <a:rPr lang="en-US" altLang="ko-KR" dirty="0" err="1"/>
              <a:t>Fargar</a:t>
            </a:r>
            <a:r>
              <a:rPr lang="en-US" altLang="ko-KR" dirty="0"/>
              <a:t> &amp; Renee M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r>
              <a:rPr lang="ko-KR" altLang="en-US" dirty="0"/>
              <a:t> │ </a:t>
            </a:r>
            <a:r>
              <a:rPr lang="ko-KR" altLang="en-US" dirty="0" err="1"/>
              <a:t>제이어스</a:t>
            </a:r>
            <a:r>
              <a:rPr lang="ko-KR" altLang="en-US" dirty="0"/>
              <a:t> 편곡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성령의 불 타는 교회</a:t>
            </a:r>
          </a:p>
        </p:txBody>
      </p:sp>
    </p:spTree>
    <p:extLst>
      <p:ext uri="{BB962C8B-B14F-4D97-AF65-F5344CB8AC3E}">
        <p14:creationId xmlns:p14="http://schemas.microsoft.com/office/powerpoint/2010/main" val="41127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성령님이 임하시면 능력이 나타나</a:t>
            </a:r>
            <a:endParaRPr lang="en-US" altLang="ko-KR" dirty="0"/>
          </a:p>
          <a:p>
            <a:r>
              <a:rPr lang="ko-KR" altLang="en-US" dirty="0"/>
              <a:t>모든 것이 일어날 수 있게 되죠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45700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5021C-E7EF-8C9D-7C65-3B47A409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B29032B-9210-9705-3E16-12C21B2D6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482613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B299-3C86-DD6B-B581-A693486E2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72429E-A8A5-578A-B2A0-AF4C6DE75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어두움을 물리치는 빛이 있네</a:t>
            </a:r>
            <a:endParaRPr lang="en-US" altLang="ko-KR" dirty="0"/>
          </a:p>
          <a:p>
            <a:r>
              <a:rPr lang="ko-KR" altLang="en-US" dirty="0"/>
              <a:t>능력 힘 입어 난 두렵지 않네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48286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6978-35A4-89B4-C1D0-EB73C4745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286FA6-845A-B178-D6D5-F5608C228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247513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939D-E545-FD9F-C320-13479242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164D85-5F94-4F5C-B541-4555C4590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성령의 불 타는 교회 성령의 불꽃 임하네</a:t>
            </a:r>
            <a:endParaRPr lang="en-US" altLang="ko-KR" dirty="0"/>
          </a:p>
          <a:p>
            <a:r>
              <a:rPr lang="ko-KR" altLang="en-US" dirty="0"/>
              <a:t>온 마음 다 하여서 주 이름 </a:t>
            </a:r>
            <a:r>
              <a:rPr lang="ko-KR" altLang="en-US" dirty="0" err="1"/>
              <a:t>높이세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35746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소망 하나님의 소망이</a:t>
            </a:r>
            <a:endParaRPr lang="en-US" altLang="ko-KR"/>
          </a:p>
          <a:p>
            <a:r>
              <a:rPr lang="ko-KR" altLang="en-US"/>
              <a:t>당신의 삶에 가득하기를 축복합니다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01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9F9BC-9198-4682-DB51-1FC2AA5ED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E4D1B2-1708-06B8-EF28-9E7E9E724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우리의 마음 불타네 그 빛을 전하기 위해</a:t>
            </a:r>
            <a:endParaRPr lang="en-US" altLang="ko-KR" dirty="0"/>
          </a:p>
          <a:p>
            <a:r>
              <a:rPr lang="ko-KR" altLang="en-US" dirty="0"/>
              <a:t>사랑의 불꽃 </a:t>
            </a:r>
            <a:r>
              <a:rPr lang="ko-KR" altLang="en-US" dirty="0" err="1"/>
              <a:t>전하세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07742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6070-0230-8CC1-1858-B1EFCC95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AE5B3F7-B937-BEC4-7DDF-D22645A88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주를 위한</a:t>
            </a:r>
            <a:endParaRPr lang="en-US" altLang="ko-KR" dirty="0"/>
          </a:p>
          <a:p>
            <a:r>
              <a:rPr lang="ko-KR" altLang="en-US" dirty="0"/>
              <a:t>성령의 불 타는 교회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748781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BFE0-9A26-CBE5-7C42-FA6F959A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5BBFD7-6772-4903-D72B-08B5E063B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en-US" altLang="ko-KR" dirty="0"/>
              <a:t>This is This is a church on fire</a:t>
            </a:r>
          </a:p>
          <a:p>
            <a:r>
              <a:rPr lang="en-US" altLang="ko-KR" dirty="0"/>
              <a:t>This is This is </a:t>
            </a:r>
            <a:r>
              <a:rPr lang="en-US" altLang="ko-KR"/>
              <a:t>a church on fire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129971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0A73-2ADE-D9EA-679B-9D979D58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C32FB4-630D-697E-311E-BB383CD07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2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EF5B-A5DA-28CA-1F1F-A5DE335E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B2B57F-6001-06C2-A6B8-2512DCD47574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CA06A22-F5A1-9470-E3A7-D51C5E839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무덤 문이 열리고 마른 뼈 살아나네 주로 인해 │ </a:t>
            </a:r>
            <a:r>
              <a:rPr lang="en-US" altLang="ko-KR" dirty="0"/>
              <a:t>Wind of the Holy Spirit</a:t>
            </a:r>
            <a:r>
              <a:rPr lang="ko-KR" altLang="en-US" dirty="0"/>
              <a:t> │ 주민정</a:t>
            </a:r>
            <a:r>
              <a:rPr lang="en-US" altLang="ko-KR" dirty="0"/>
              <a:t> </a:t>
            </a:r>
            <a:r>
              <a:rPr lang="ko-KR" altLang="en-US" dirty="0"/>
              <a:t>사 │ 현지혜 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8D73FF1-9D40-ADB3-ECD0-CBE00726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성령의 바람</a:t>
            </a:r>
          </a:p>
        </p:txBody>
      </p:sp>
    </p:spTree>
    <p:extLst>
      <p:ext uri="{BB962C8B-B14F-4D97-AF65-F5344CB8AC3E}">
        <p14:creationId xmlns:p14="http://schemas.microsoft.com/office/powerpoint/2010/main" val="3518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A6D9-808B-3D93-5DAC-FCDB6D26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8C3425-52F8-ABDD-B1CF-36835ED02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무덤 문이 열리고 마른 뼈 살아나네</a:t>
            </a:r>
            <a:endParaRPr lang="en-US" altLang="ko-KR" spc="0" dirty="0"/>
          </a:p>
          <a:p>
            <a:r>
              <a:rPr lang="ko-KR" altLang="en-US" spc="0" dirty="0"/>
              <a:t>주로 인해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24353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BFF3-2FB7-C710-4AEE-F5950D4C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36A80D-415B-4550-5BB4-1127B5064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거짓은 무너지고 진리가 선포되네</a:t>
            </a:r>
            <a:endParaRPr lang="en-US" altLang="ko-KR" spc="0" dirty="0"/>
          </a:p>
          <a:p>
            <a:r>
              <a:rPr lang="ko-KR" altLang="en-US" spc="0" dirty="0"/>
              <a:t>이 곳에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8809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8350D-F38E-2E22-F70E-66760BDF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E9360E-19C5-6D12-403B-49826BA6C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생기가 불어오네</a:t>
            </a:r>
            <a:endParaRPr lang="en-US" altLang="ko-KR" spc="0" dirty="0"/>
          </a:p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</a:t>
            </a:r>
            <a:r>
              <a:rPr lang="ko-KR" altLang="en-US" spc="0"/>
              <a:t>성령이 일하시네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9494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B870-D06A-CAC6-E017-9FC54021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767E5C9-E825-16B6-843B-ABA17974A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회복이 일어나네</a:t>
            </a:r>
            <a:endParaRPr lang="en-US" altLang="ko-KR" spc="0" dirty="0"/>
          </a:p>
          <a:p>
            <a:r>
              <a:rPr lang="ko-KR" altLang="en-US" spc="0" dirty="0"/>
              <a:t>부흥이 시작되네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6353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5644-E0BF-A820-18E1-16A05465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448B51-B59A-EA4F-DD96-3F8C8D6CD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성령의 바람 여기 불어와</a:t>
            </a:r>
            <a:endParaRPr lang="en-US" altLang="ko-KR" spc="0" dirty="0"/>
          </a:p>
          <a:p>
            <a:r>
              <a:rPr lang="ko-KR" altLang="en-US" spc="0" dirty="0"/>
              <a:t>권능으로 임하시네</a:t>
            </a:r>
            <a:endParaRPr lang="en-US" altLang="ko-KR" spc="0" dirty="0"/>
          </a:p>
          <a:p>
            <a:pPr lvl="1"/>
            <a:r>
              <a:rPr lang="en-US" altLang="ko-KR" spc="0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36619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5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2342</Words>
  <Application>Microsoft Macintosh PowerPoint</Application>
  <PresentationFormat>와이드스크린</PresentationFormat>
  <Paragraphs>453</Paragraphs>
  <Slides>197</Slides>
  <Notes>46</Notes>
  <HiddenSlides>0</HiddenSlides>
  <MMClips>1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197</vt:i4>
      </vt:variant>
    </vt:vector>
  </HeadingPairs>
  <TitlesOfParts>
    <vt:vector size="218" baseType="lpstr">
      <vt:lpstr>나눔고딕</vt:lpstr>
      <vt:lpstr>나눔고딕 ExtraBold</vt:lpstr>
      <vt:lpstr>나눔스퀘어</vt:lpstr>
      <vt:lpstr>나눔스퀘어 ExtraBold</vt:lpstr>
      <vt:lpstr>나눔스퀘어 Light</vt:lpstr>
      <vt:lpstr>맑은 고딕</vt:lpstr>
      <vt:lpstr>맑은 고딕</vt:lpstr>
      <vt:lpstr>카페24 고운밤</vt:lpstr>
      <vt:lpstr>MaruBuri Bold</vt:lpstr>
      <vt:lpstr>MaruBuri Regular</vt:lpstr>
      <vt:lpstr>MaruBuri SemiBold</vt:lpstr>
      <vt:lpstr>NanumSquare</vt:lpstr>
      <vt:lpstr>NanumSquare Bold</vt:lpstr>
      <vt:lpstr>NanumSquare ExtraBold</vt:lpstr>
      <vt:lpstr>NanumSquare Light</vt:lpstr>
      <vt:lpstr>SangSangFlowerRoad</vt:lpstr>
      <vt:lpstr>Arial</vt:lpstr>
      <vt:lpstr>Calibri</vt:lpstr>
      <vt:lpstr>Helvetica Neue</vt:lpstr>
      <vt:lpstr>Helvetica Neue Medium</vt:lpstr>
      <vt:lpstr>5_Office 테마</vt:lpstr>
      <vt:lpstr>PowerPoint 프레젠테이션</vt:lpstr>
      <vt:lpstr>PowerPoint 프레젠테이션</vt:lpstr>
      <vt:lpstr>평화 하나님의 평강이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성령의 불 타는 교회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목마른 사슴이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그 이름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생명과 바꾼 주의 사랑을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통영시은교회</vt:lpstr>
      <vt:lpstr>PowerPoint 프레젠테이션</vt:lpstr>
      <vt:lpstr>PRAY</vt:lpstr>
      <vt:lpstr>PowerPoint 프레젠테이션</vt:lpstr>
      <vt:lpstr>PowerPoint 프레젠테이션</vt:lpstr>
      <vt:lpstr>PowerPoint 프레젠테이션</vt:lpstr>
      <vt:lpstr>PowerPoint 프레젠테이션</vt:lpstr>
      <vt:lpstr>시편 139편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주님의 마음 있는 곳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민수기 22장 12절</vt:lpstr>
      <vt:lpstr>PowerPoint 프레젠테이션</vt:lpstr>
      <vt:lpstr>성령의 불 타는 교회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성령의 바람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하나님의 열심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성경 봉독</vt:lpstr>
      <vt:lpstr>민수기 22장 21~35절</vt:lpstr>
      <vt:lpstr>민수기 22장 21~35절</vt:lpstr>
      <vt:lpstr>민수기 22장 21~35절</vt:lpstr>
      <vt:lpstr>민수기 22장 21~35절</vt:lpstr>
      <vt:lpstr>민수기 22장 21~35절</vt:lpstr>
      <vt:lpstr>민수기 22장 21~35절</vt:lpstr>
      <vt:lpstr>민수기 22장 21~35절</vt:lpstr>
      <vt:lpstr>민수기 22장 21~35절</vt:lpstr>
      <vt:lpstr>동희원 전도사</vt:lpstr>
      <vt:lpstr>PowerPoint 프레젠테이션</vt:lpstr>
      <vt:lpstr>민수기 22장 12절</vt:lpstr>
      <vt:lpstr>PowerPoint 프레젠테이션</vt:lpstr>
      <vt:lpstr>민수기 22장 17절</vt:lpstr>
      <vt:lpstr>PowerPoint 프레젠테이션</vt:lpstr>
      <vt:lpstr>베드로후서 2장 15~16절</vt:lpstr>
      <vt:lpstr>PowerPoint 프레젠테이션</vt:lpstr>
      <vt:lpstr>민수기 22장 20절</vt:lpstr>
      <vt:lpstr>PowerPoint 프레젠테이션</vt:lpstr>
      <vt:lpstr>민수기 22장 32절</vt:lpstr>
      <vt:lpstr>PowerPoint 프레젠테이션</vt:lpstr>
      <vt:lpstr>민수기 22장 33절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주기도문</vt:lpstr>
      <vt:lpstr>주기도문</vt:lpstr>
      <vt:lpstr>NOTICE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BENEDICTION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NOTICE</vt:lpstr>
      <vt:lpstr>주기도문</vt:lpstr>
      <vt:lpstr>주기도문</vt:lpstr>
      <vt:lpstr>주기도문</vt:lpstr>
      <vt:lpstr>주기도문</vt:lpstr>
      <vt:lpstr>PowerPoint 프레젠테이션</vt:lpstr>
      <vt:lpstr>나는 아무 것도 아닙니다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정훈</dc:creator>
  <cp:lastModifiedBy>운영팀 세움교회</cp:lastModifiedBy>
  <cp:revision>1</cp:revision>
  <cp:lastPrinted>2025-06-28T15:40:26Z</cp:lastPrinted>
  <dcterms:created xsi:type="dcterms:W3CDTF">2020-04-25T12:46:13Z</dcterms:created>
  <dcterms:modified xsi:type="dcterms:W3CDTF">2025-08-17T01:47:40Z</dcterms:modified>
</cp:coreProperties>
</file>